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Indie Flower"/>
      <p:regular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IndieFlower-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d6b6b0d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d6b6b0d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Nechat úplně dohrát playlist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d6b6b0d6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d6b6b0d6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Eli</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No a líbí se vám takový program? Co kdybychom chtěli třeba 100 přání? Neomezeně přání?</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ba5b3c2a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ba5b3c2a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To přece musí jít nějak jinak...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d6b6b0d6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d6b6b0d6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d6fae7065_0_7: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g5d6fae7065_0_7: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Připomeňme si, že proměnná je jako krabice. Máme tolik krabic, kolik jich nadeklarujeme. Každou zvlášť pojmenujeme. A do každé se nám vejde jedna hodnota.</a:t>
            </a:r>
            <a:endParaRPr b="0"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d6fae7065_0_70: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g5d6fae7065_0_7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d6b6b0d63_0_146: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g5d6b6b0d63_0_146: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d6b6b0d63_0_139: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 name="Google Shape;238;g5d6b6b0d63_0_139: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cs">
                <a:solidFill>
                  <a:schemeClr val="dk1"/>
                </a:solidFill>
              </a:rPr>
              <a:t>Ondra</a:t>
            </a:r>
            <a:endParaRPr/>
          </a:p>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d6b6b0d63_0_131: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g5d6b6b0d63_0_131: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d6b6b0d63_0_122: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g5d6b6b0d63_0_122: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d6b6b0d63_0_112: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 name="Google Shape;265;g5d6b6b0d63_0_112: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d6b6b0d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d6b6b0d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nechat úplně dohrát video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d6b6b0d63_0_101: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g5d6b6b0d63_0_101: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d6b6b0d63_0_165: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g5d6b6b0d63_0_165: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d6b6b0d63_0_177: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g5d6b6b0d63_0_177: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d6b6b0d63_0_190: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g5d6b6b0d63_0_19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d6b6b0d63_0_204: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g5d6b6b0d63_0_204: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d6b6b0d63_0_250: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g5d6b6b0d63_0_25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d6b6b0d63_0_275: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g5d6b6b0d63_0_275: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d6b6b0d63_0_324: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8" name="Google Shape;398;g5d6b6b0d63_0_324: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d6b6b0d63_0_349: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g5d6b6b0d63_0_349: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d6b6b0d63_0_375: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g5d6b6b0d63_0_375: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d6b6b0d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d6b6b0d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Eli</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Teď si představíme něco, čemu se říká kolekce. Doteď jsme měli jednoduché proměnné, které si můžete představit jako nějaký obal, třeba krabici. Co když chceme takových krabic víc? No vezmeme třeba regál, kam můžeme krabic naskládat hodně. To je jako kolekce.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d6b6b0d63_0_401: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g5d6b6b0d63_0_401: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d6b6b0d63_0_429: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3" name="Google Shape;503;g5d6b6b0d63_0_429: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cs">
                <a:solidFill>
                  <a:schemeClr val="dk1"/>
                </a:solidFill>
              </a:rPr>
              <a:t>Ondra</a:t>
            </a:r>
            <a:endParaRPr/>
          </a:p>
          <a:p>
            <a:pPr indent="0" lvl="0" marL="0" rtl="0" algn="l">
              <a:spcBef>
                <a:spcPts val="0"/>
              </a:spcBef>
              <a:spcAft>
                <a:spcPts val="0"/>
              </a:spcAft>
              <a:buNone/>
            </a:pPr>
            <a:r>
              <a:rPr lang="cs"/>
              <a:t>ArrayList je jako police. Můžeme do něj dát víc krabic, kteroukoli můžeme vyjmout, nahradit. ArrayList je takový kontejner pro kolik krabic chceme.</a:t>
            </a:r>
            <a:endParaRPr b="0"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ba5b3c2a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ba5b3c2a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t>Eli</a:t>
            </a:r>
            <a:endParaRPr/>
          </a:p>
          <a:p>
            <a:pPr indent="0" lvl="0" marL="0" rtl="0" algn="l">
              <a:spcBef>
                <a:spcPts val="0"/>
              </a:spcBef>
              <a:spcAft>
                <a:spcPts val="0"/>
              </a:spcAft>
              <a:buClr>
                <a:schemeClr val="dk1"/>
              </a:buClr>
              <a:buSzPts val="1100"/>
              <a:buFont typeface="Arial"/>
              <a:buNone/>
            </a:pPr>
            <a:r>
              <a:rPr lang="cs"/>
              <a:t>import acm.program.ConsoleProgram;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import java.util.ArrayList;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public class WishList extends ConsoleProgram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ArrayList&lt;String&gt; wishlist = new ArrayList&lt;String&gt;();</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int numWishes = readInt("How long is your wishlist?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 enter wish list</a:t>
            </a:r>
            <a:endParaRPr/>
          </a:p>
          <a:p>
            <a:pPr indent="0" lvl="0" marL="0" rtl="0" algn="l">
              <a:spcBef>
                <a:spcPts val="0"/>
              </a:spcBef>
              <a:spcAft>
                <a:spcPts val="0"/>
              </a:spcAft>
              <a:buClr>
                <a:schemeClr val="dk1"/>
              </a:buClr>
              <a:buSzPts val="1100"/>
              <a:buFont typeface="Arial"/>
              <a:buNone/>
            </a:pPr>
            <a:r>
              <a:rPr lang="cs"/>
              <a:t>		for (int i = 0; i &lt; numWishes; i++) {</a:t>
            </a:r>
            <a:endParaRPr/>
          </a:p>
          <a:p>
            <a:pPr indent="0" lvl="0" marL="0" rtl="0" algn="l">
              <a:spcBef>
                <a:spcPts val="0"/>
              </a:spcBef>
              <a:spcAft>
                <a:spcPts val="0"/>
              </a:spcAft>
              <a:buClr>
                <a:schemeClr val="dk1"/>
              </a:buClr>
              <a:buSzPts val="1100"/>
              <a:buFont typeface="Arial"/>
              <a:buNone/>
            </a:pPr>
            <a:r>
              <a:rPr lang="cs"/>
              <a:t>			String wish = readWish();</a:t>
            </a:r>
            <a:endParaRPr/>
          </a:p>
          <a:p>
            <a:pPr indent="0" lvl="0" marL="0" rtl="0" algn="l">
              <a:spcBef>
                <a:spcPts val="0"/>
              </a:spcBef>
              <a:spcAft>
                <a:spcPts val="0"/>
              </a:spcAft>
              <a:buClr>
                <a:schemeClr val="dk1"/>
              </a:buClr>
              <a:buSzPts val="1100"/>
              <a:buFont typeface="Arial"/>
              <a:buNone/>
            </a:pPr>
            <a:r>
              <a:rPr lang="cs"/>
              <a:t>			wishlist.add(wish);</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//print wish list</a:t>
            </a:r>
            <a:endParaRPr/>
          </a:p>
          <a:p>
            <a:pPr indent="0" lvl="0" marL="0" rtl="0" algn="l">
              <a:spcBef>
                <a:spcPts val="0"/>
              </a:spcBef>
              <a:spcAft>
                <a:spcPts val="0"/>
              </a:spcAft>
              <a:buClr>
                <a:schemeClr val="dk1"/>
              </a:buClr>
              <a:buSzPts val="1100"/>
              <a:buFont typeface="Arial"/>
              <a:buNone/>
            </a:pPr>
            <a:r>
              <a:rPr lang="cs"/>
              <a:t>		for (int i = 0; i &lt; wishlist.size(); i++) {</a:t>
            </a:r>
            <a:endParaRPr/>
          </a:p>
          <a:p>
            <a:pPr indent="0" lvl="0" marL="0" rtl="0" algn="l">
              <a:spcBef>
                <a:spcPts val="0"/>
              </a:spcBef>
              <a:spcAft>
                <a:spcPts val="0"/>
              </a:spcAft>
              <a:buClr>
                <a:schemeClr val="dk1"/>
              </a:buClr>
              <a:buSzPts val="1100"/>
              <a:buFont typeface="Arial"/>
              <a:buNone/>
            </a:pPr>
            <a:r>
              <a:rPr lang="cs"/>
              <a:t>			String wish = wishlist.get(i);</a:t>
            </a:r>
            <a:endParaRPr/>
          </a:p>
          <a:p>
            <a:pPr indent="0" lvl="0" marL="0" rtl="0" algn="l">
              <a:spcBef>
                <a:spcPts val="0"/>
              </a:spcBef>
              <a:spcAft>
                <a:spcPts val="0"/>
              </a:spcAft>
              <a:buClr>
                <a:schemeClr val="dk1"/>
              </a:buClr>
              <a:buSzPts val="1100"/>
              <a:buFont typeface="Arial"/>
              <a:buNone/>
            </a:pPr>
            <a:r>
              <a:rPr lang="cs"/>
              <a:t>			printWish(wish);</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String readWish() {</a:t>
            </a:r>
            <a:endParaRPr/>
          </a:p>
          <a:p>
            <a:pPr indent="0" lvl="0" marL="0" rtl="0" algn="l">
              <a:spcBef>
                <a:spcPts val="0"/>
              </a:spcBef>
              <a:spcAft>
                <a:spcPts val="0"/>
              </a:spcAft>
              <a:buClr>
                <a:schemeClr val="dk1"/>
              </a:buClr>
              <a:buSzPts val="1100"/>
              <a:buFont typeface="Arial"/>
              <a:buNone/>
            </a:pPr>
            <a:r>
              <a:rPr lang="cs"/>
              <a:t>		return readLine("Enter your wish: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void printWish(String wish) {</a:t>
            </a:r>
            <a:endParaRPr/>
          </a:p>
          <a:p>
            <a:pPr indent="0" lvl="0" marL="0" rtl="0" algn="l">
              <a:spcBef>
                <a:spcPts val="0"/>
              </a:spcBef>
              <a:spcAft>
                <a:spcPts val="0"/>
              </a:spcAft>
              <a:buClr>
                <a:schemeClr val="dk1"/>
              </a:buClr>
              <a:buSzPts val="1100"/>
              <a:buFont typeface="Arial"/>
              <a:buNone/>
            </a:pPr>
            <a:r>
              <a:rPr lang="cs"/>
              <a:t>		println("Your wish is " + wish);</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d6fae706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d6fae706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d6fae706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d6fae706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d6fae706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d6fae706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d6fae706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d6fae706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d6fae7065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d6fae7065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d6fae706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d6fae706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5d6b6b0d63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d6b6b0d63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ba5b3c2a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ba5b3c2a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Zkusíme si tady udělat takový seznam přání. Nejdřív budeme skromní - jen jedno přání. Přání uživatele načteme a pak vypíšeme.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cs"/>
              <a:t>import acm.program.ConsoleProgram;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public class WishList extends ConsoleProgram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String wish = readWish();</a:t>
            </a:r>
            <a:endParaRPr/>
          </a:p>
          <a:p>
            <a:pPr indent="0" lvl="0" marL="0" rtl="0" algn="l">
              <a:spcBef>
                <a:spcPts val="0"/>
              </a:spcBef>
              <a:spcAft>
                <a:spcPts val="0"/>
              </a:spcAft>
              <a:buClr>
                <a:schemeClr val="dk1"/>
              </a:buClr>
              <a:buSzPts val="1100"/>
              <a:buFont typeface="Arial"/>
              <a:buNone/>
            </a:pPr>
            <a:r>
              <a:rPr lang="cs"/>
              <a:t>		printWish(wish);</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String readWish() {</a:t>
            </a:r>
            <a:endParaRPr/>
          </a:p>
          <a:p>
            <a:pPr indent="0" lvl="0" marL="0" rtl="0" algn="l">
              <a:spcBef>
                <a:spcPts val="0"/>
              </a:spcBef>
              <a:spcAft>
                <a:spcPts val="0"/>
              </a:spcAft>
              <a:buClr>
                <a:schemeClr val="dk1"/>
              </a:buClr>
              <a:buSzPts val="1100"/>
              <a:buFont typeface="Arial"/>
              <a:buNone/>
            </a:pPr>
            <a:r>
              <a:rPr lang="cs"/>
              <a:t>		return readLine("Enter your wish: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void printWish(String wish) {</a:t>
            </a:r>
            <a:endParaRPr/>
          </a:p>
          <a:p>
            <a:pPr indent="0" lvl="0" marL="0" rtl="0" algn="l">
              <a:spcBef>
                <a:spcPts val="0"/>
              </a:spcBef>
              <a:spcAft>
                <a:spcPts val="0"/>
              </a:spcAft>
              <a:buClr>
                <a:schemeClr val="dk1"/>
              </a:buClr>
              <a:buSzPts val="1100"/>
              <a:buFont typeface="Arial"/>
              <a:buNone/>
            </a:pPr>
            <a:r>
              <a:rPr lang="cs"/>
              <a:t>		println("Your wish is " + wish);</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d6b6b0d63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d6b6b0d63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d6b6b0d63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d6b6b0d63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5d6b6b0d63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d6b6b0d63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d6b6b0d63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d6b6b0d63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d6b6b0d63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d6b6b0d63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d6b6b0d6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d6b6b0d6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5d6b6b0d63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d6b6b0d63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5d6b6b0d63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d6b6b0d63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5d6b6b0d63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d6b6b0d63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5d6b6b0d6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d6b6b0d6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d6b6b0d6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d6b6b0d6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Co takhle dvě přání? Jak to uděláme? Nějaký nápad? Tak třeba druhá proměnná...</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5d6b6b0d63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d6b6b0d63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d6b6b0d63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5d6b6b0d63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d6b6b0d6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d6b6b0d63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d6b6b0d63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5d6b6b0d63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5d6b6b0d63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d6b6b0d63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d6b6b0d63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d6b6b0d63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5d6b6b0d63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5d6b6b0d63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5d6b6b0d6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5d6b6b0d6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5d6b6b0d63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d6b6b0d63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5d6b6b0d63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5d6b6b0d63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ba5b3c2a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ba5b3c2a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Prostě přidáme druhou proměnnou.</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cs"/>
              <a:t>import acm.program.ConsoleProgram;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public class WishList extends ConsoleProgram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String wish1 = readWish();</a:t>
            </a:r>
            <a:endParaRPr/>
          </a:p>
          <a:p>
            <a:pPr indent="0" lvl="0" marL="0" rtl="0" algn="l">
              <a:spcBef>
                <a:spcPts val="0"/>
              </a:spcBef>
              <a:spcAft>
                <a:spcPts val="0"/>
              </a:spcAft>
              <a:buClr>
                <a:schemeClr val="dk1"/>
              </a:buClr>
              <a:buSzPts val="1100"/>
              <a:buFont typeface="Arial"/>
              <a:buNone/>
            </a:pPr>
            <a:r>
              <a:rPr lang="cs"/>
              <a:t>		String wish2 = readWish();</a:t>
            </a:r>
            <a:endParaRPr/>
          </a:p>
          <a:p>
            <a:pPr indent="0" lvl="0" marL="0" rtl="0" algn="l">
              <a:spcBef>
                <a:spcPts val="0"/>
              </a:spcBef>
              <a:spcAft>
                <a:spcPts val="0"/>
              </a:spcAft>
              <a:buClr>
                <a:schemeClr val="dk1"/>
              </a:buClr>
              <a:buSzPts val="1100"/>
              <a:buFont typeface="Arial"/>
              <a:buNone/>
            </a:pPr>
            <a:r>
              <a:rPr lang="cs"/>
              <a:t>		printWish(wish1);</a:t>
            </a:r>
            <a:endParaRPr/>
          </a:p>
          <a:p>
            <a:pPr indent="0" lvl="0" marL="0" rtl="0" algn="l">
              <a:spcBef>
                <a:spcPts val="0"/>
              </a:spcBef>
              <a:spcAft>
                <a:spcPts val="0"/>
              </a:spcAft>
              <a:buClr>
                <a:schemeClr val="dk1"/>
              </a:buClr>
              <a:buSzPts val="1100"/>
              <a:buFont typeface="Arial"/>
              <a:buNone/>
            </a:pPr>
            <a:r>
              <a:rPr lang="cs"/>
              <a:t>		printWish(wish2);</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String readWish() {</a:t>
            </a:r>
            <a:endParaRPr/>
          </a:p>
          <a:p>
            <a:pPr indent="0" lvl="0" marL="0" rtl="0" algn="l">
              <a:spcBef>
                <a:spcPts val="0"/>
              </a:spcBef>
              <a:spcAft>
                <a:spcPts val="0"/>
              </a:spcAft>
              <a:buClr>
                <a:schemeClr val="dk1"/>
              </a:buClr>
              <a:buSzPts val="1100"/>
              <a:buFont typeface="Arial"/>
              <a:buNone/>
            </a:pPr>
            <a:r>
              <a:rPr lang="cs"/>
              <a:t>		return readLine("Enter your wish: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void printWish(String wish) {</a:t>
            </a:r>
            <a:endParaRPr/>
          </a:p>
          <a:p>
            <a:pPr indent="0" lvl="0" marL="0" rtl="0" algn="l">
              <a:spcBef>
                <a:spcPts val="0"/>
              </a:spcBef>
              <a:spcAft>
                <a:spcPts val="0"/>
              </a:spcAft>
              <a:buClr>
                <a:schemeClr val="dk1"/>
              </a:buClr>
              <a:buSzPts val="1100"/>
              <a:buFont typeface="Arial"/>
              <a:buNone/>
            </a:pPr>
            <a:r>
              <a:rPr lang="cs"/>
              <a:t>		println("Your wish is " + wish);</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d6b6b0d63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5d6b6b0d63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5d6b6b0d6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d6b6b0d6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5d71718d1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5d71718d1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5d71718d11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5d71718d11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d71718d11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5d71718d11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5d71718d11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5d71718d11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d6b6b0d63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d6b6b0d63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5d71718d11_4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5d71718d11_4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5d6fae7065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5d6fae706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5d6fae706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5d6fae706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d6b6b0d6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d6b6b0d6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Zkusíme být lehce ambicióznější. Deset přání není tak moc. Člověk by si toho přál dost. Zkusíme si s tím poradit stejným přístupem jako předtím.</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5d6fae706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5d6fae706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5d71718d11_4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5d71718d11_4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5ba5b3c2a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ba5b3c2a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ArrayList má spoustu užitečných metod. Ukážeme si některé z nich, ale můžou se vám hodit i další.</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5d53ddb2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5d53ddb2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d3a64485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d3a64485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5ba5b3c2a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5ba5b3c2a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Základní datové typy do ArrayListu nenacpete. Prostě to nejde. Pouze objekty. Abyste nad tím nemuseli přemýšlet: to, co začíná velkým písmenem, je pro ArrayList ok. To, co začíná malým, tam nejde. Takže to vypadá, že s čísly bude problém. Ale nezoufejte.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5d3a64485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5d3a64485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Základní datové typy do ArrayListu nenacpete. Prostě to nejde. Pouze objekty. Abyste nad tím nemuseli přemýšlet: to, co začíná velkým písmenem, je pro ArrayList ok. To, co začíná malým, tam nejde. Takže to vypadá, že s čísly bude problém. Ale nezoufejte.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5d3a64485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5d3a64485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Základní datové typy do ArrayListu nenacpete. Prostě to nejde. Pouze objekty. Abyste nad tím nemuseli přemýšlet: to, co začíná velkým písmenem, je pro ArrayList ok. To, co začíná malým, tam nejde. Takže to vypadá, že s čísly bude problém. Ale nezoufejte.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g5ba5b3c2a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5ba5b3c2a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Právě pro tenhle případ má Java řešení. K základním datovým typům existují jejich objektové varianty. Jmenují se podobně, hlavně až na to počáteční písmeno.</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5ba5b3c2a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ba5b3c2a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Takže takhle může ArrayList pracovat s čísly. Deklarujeme seznam typu Integer. Normálně do něj přidáme int o hodnotě 123. Nemusíte řešit, že dovnitř dáváte int a přitom tam má být Integer. Java automaticky převádí mezi základním typem a jeho objektovou variantou. To samé při získávání čísla ze seznamu. Metoda get nám vrací Integer, ten se ale automaticky převede na int.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ba5b3c2a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ba5b3c2a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Tak je to možné, prostě desetkrát nadeklarujeme proměnnou, načteme do ní, co by uživatel chtěl, a pak desetkrát vypíšeme.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cs"/>
              <a:t>import acm.program.ConsoleProgram;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public class WishList extends ConsoleProgram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String wish1 = readWish();</a:t>
            </a:r>
            <a:endParaRPr/>
          </a:p>
          <a:p>
            <a:pPr indent="0" lvl="0" marL="0" rtl="0" algn="l">
              <a:spcBef>
                <a:spcPts val="0"/>
              </a:spcBef>
              <a:spcAft>
                <a:spcPts val="0"/>
              </a:spcAft>
              <a:buClr>
                <a:schemeClr val="dk1"/>
              </a:buClr>
              <a:buSzPts val="1100"/>
              <a:buFont typeface="Arial"/>
              <a:buNone/>
            </a:pPr>
            <a:r>
              <a:rPr lang="cs"/>
              <a:t>		String wish2 = readWish();</a:t>
            </a:r>
            <a:endParaRPr/>
          </a:p>
          <a:p>
            <a:pPr indent="0" lvl="0" marL="0" rtl="0" algn="l">
              <a:spcBef>
                <a:spcPts val="0"/>
              </a:spcBef>
              <a:spcAft>
                <a:spcPts val="0"/>
              </a:spcAft>
              <a:buClr>
                <a:schemeClr val="dk1"/>
              </a:buClr>
              <a:buSzPts val="1100"/>
              <a:buFont typeface="Arial"/>
              <a:buNone/>
            </a:pPr>
            <a:r>
              <a:rPr lang="cs"/>
              <a:t>		String wish3 = readWish();</a:t>
            </a:r>
            <a:endParaRPr/>
          </a:p>
          <a:p>
            <a:pPr indent="0" lvl="0" marL="0" rtl="0" algn="l">
              <a:spcBef>
                <a:spcPts val="0"/>
              </a:spcBef>
              <a:spcAft>
                <a:spcPts val="0"/>
              </a:spcAft>
              <a:buClr>
                <a:schemeClr val="dk1"/>
              </a:buClr>
              <a:buSzPts val="1100"/>
              <a:buFont typeface="Arial"/>
              <a:buNone/>
            </a:pPr>
            <a:r>
              <a:rPr lang="cs"/>
              <a:t>		String wish4 = readWish();</a:t>
            </a:r>
            <a:endParaRPr/>
          </a:p>
          <a:p>
            <a:pPr indent="0" lvl="0" marL="0" rtl="0" algn="l">
              <a:spcBef>
                <a:spcPts val="0"/>
              </a:spcBef>
              <a:spcAft>
                <a:spcPts val="0"/>
              </a:spcAft>
              <a:buClr>
                <a:schemeClr val="dk1"/>
              </a:buClr>
              <a:buSzPts val="1100"/>
              <a:buFont typeface="Arial"/>
              <a:buNone/>
            </a:pPr>
            <a:r>
              <a:rPr lang="cs"/>
              <a:t>		String wish5 = readWish();</a:t>
            </a:r>
            <a:endParaRPr/>
          </a:p>
          <a:p>
            <a:pPr indent="0" lvl="0" marL="0" rtl="0" algn="l">
              <a:spcBef>
                <a:spcPts val="0"/>
              </a:spcBef>
              <a:spcAft>
                <a:spcPts val="0"/>
              </a:spcAft>
              <a:buClr>
                <a:schemeClr val="dk1"/>
              </a:buClr>
              <a:buSzPts val="1100"/>
              <a:buFont typeface="Arial"/>
              <a:buNone/>
            </a:pPr>
            <a:r>
              <a:rPr lang="cs"/>
              <a:t>		String wish6 = readWish();</a:t>
            </a:r>
            <a:endParaRPr/>
          </a:p>
          <a:p>
            <a:pPr indent="0" lvl="0" marL="0" rtl="0" algn="l">
              <a:spcBef>
                <a:spcPts val="0"/>
              </a:spcBef>
              <a:spcAft>
                <a:spcPts val="0"/>
              </a:spcAft>
              <a:buClr>
                <a:schemeClr val="dk1"/>
              </a:buClr>
              <a:buSzPts val="1100"/>
              <a:buFont typeface="Arial"/>
              <a:buNone/>
            </a:pPr>
            <a:r>
              <a:rPr lang="cs"/>
              <a:t>		String wish7 = readWish();</a:t>
            </a:r>
            <a:endParaRPr/>
          </a:p>
          <a:p>
            <a:pPr indent="0" lvl="0" marL="0" rtl="0" algn="l">
              <a:spcBef>
                <a:spcPts val="0"/>
              </a:spcBef>
              <a:spcAft>
                <a:spcPts val="0"/>
              </a:spcAft>
              <a:buClr>
                <a:schemeClr val="dk1"/>
              </a:buClr>
              <a:buSzPts val="1100"/>
              <a:buFont typeface="Arial"/>
              <a:buNone/>
            </a:pPr>
            <a:r>
              <a:rPr lang="cs"/>
              <a:t>		String wish8 = readWish();</a:t>
            </a:r>
            <a:endParaRPr/>
          </a:p>
          <a:p>
            <a:pPr indent="0" lvl="0" marL="0" rtl="0" algn="l">
              <a:spcBef>
                <a:spcPts val="0"/>
              </a:spcBef>
              <a:spcAft>
                <a:spcPts val="0"/>
              </a:spcAft>
              <a:buClr>
                <a:schemeClr val="dk1"/>
              </a:buClr>
              <a:buSzPts val="1100"/>
              <a:buFont typeface="Arial"/>
              <a:buNone/>
            </a:pPr>
            <a:r>
              <a:rPr lang="cs"/>
              <a:t>		String wish9 = readWish();</a:t>
            </a:r>
            <a:endParaRPr/>
          </a:p>
          <a:p>
            <a:pPr indent="0" lvl="0" marL="0" rtl="0" algn="l">
              <a:spcBef>
                <a:spcPts val="0"/>
              </a:spcBef>
              <a:spcAft>
                <a:spcPts val="0"/>
              </a:spcAft>
              <a:buClr>
                <a:schemeClr val="dk1"/>
              </a:buClr>
              <a:buSzPts val="1100"/>
              <a:buFont typeface="Arial"/>
              <a:buNone/>
            </a:pPr>
            <a:r>
              <a:rPr lang="cs"/>
              <a:t>		String wish10 = readWish();</a:t>
            </a:r>
            <a:endParaRPr/>
          </a:p>
          <a:p>
            <a:pPr indent="0" lvl="0" marL="0" rtl="0" algn="l">
              <a:spcBef>
                <a:spcPts val="0"/>
              </a:spcBef>
              <a:spcAft>
                <a:spcPts val="0"/>
              </a:spcAft>
              <a:buClr>
                <a:schemeClr val="dk1"/>
              </a:buClr>
              <a:buSzPts val="1100"/>
              <a:buFont typeface="Arial"/>
              <a:buNone/>
            </a:pPr>
            <a:r>
              <a:rPr lang="cs"/>
              <a:t>		printWish(wish1);</a:t>
            </a:r>
            <a:endParaRPr/>
          </a:p>
          <a:p>
            <a:pPr indent="0" lvl="0" marL="0" rtl="0" algn="l">
              <a:spcBef>
                <a:spcPts val="0"/>
              </a:spcBef>
              <a:spcAft>
                <a:spcPts val="0"/>
              </a:spcAft>
              <a:buClr>
                <a:schemeClr val="dk1"/>
              </a:buClr>
              <a:buSzPts val="1100"/>
              <a:buFont typeface="Arial"/>
              <a:buNone/>
            </a:pPr>
            <a:r>
              <a:rPr lang="cs"/>
              <a:t>		printWish(wish2);</a:t>
            </a:r>
            <a:endParaRPr/>
          </a:p>
          <a:p>
            <a:pPr indent="0" lvl="0" marL="0" rtl="0" algn="l">
              <a:spcBef>
                <a:spcPts val="0"/>
              </a:spcBef>
              <a:spcAft>
                <a:spcPts val="0"/>
              </a:spcAft>
              <a:buClr>
                <a:schemeClr val="dk1"/>
              </a:buClr>
              <a:buSzPts val="1100"/>
              <a:buFont typeface="Arial"/>
              <a:buNone/>
            </a:pPr>
            <a:r>
              <a:rPr lang="cs"/>
              <a:t>		printWish(wish3);</a:t>
            </a:r>
            <a:endParaRPr/>
          </a:p>
          <a:p>
            <a:pPr indent="0" lvl="0" marL="0" rtl="0" algn="l">
              <a:spcBef>
                <a:spcPts val="0"/>
              </a:spcBef>
              <a:spcAft>
                <a:spcPts val="0"/>
              </a:spcAft>
              <a:buClr>
                <a:schemeClr val="dk1"/>
              </a:buClr>
              <a:buSzPts val="1100"/>
              <a:buFont typeface="Arial"/>
              <a:buNone/>
            </a:pPr>
            <a:r>
              <a:rPr lang="cs"/>
              <a:t>		printWish(wish4);</a:t>
            </a:r>
            <a:endParaRPr/>
          </a:p>
          <a:p>
            <a:pPr indent="0" lvl="0" marL="0" rtl="0" algn="l">
              <a:spcBef>
                <a:spcPts val="0"/>
              </a:spcBef>
              <a:spcAft>
                <a:spcPts val="0"/>
              </a:spcAft>
              <a:buClr>
                <a:schemeClr val="dk1"/>
              </a:buClr>
              <a:buSzPts val="1100"/>
              <a:buFont typeface="Arial"/>
              <a:buNone/>
            </a:pPr>
            <a:r>
              <a:rPr lang="cs"/>
              <a:t>		printWish(wish5);</a:t>
            </a:r>
            <a:endParaRPr/>
          </a:p>
          <a:p>
            <a:pPr indent="0" lvl="0" marL="0" rtl="0" algn="l">
              <a:spcBef>
                <a:spcPts val="0"/>
              </a:spcBef>
              <a:spcAft>
                <a:spcPts val="0"/>
              </a:spcAft>
              <a:buClr>
                <a:schemeClr val="dk1"/>
              </a:buClr>
              <a:buSzPts val="1100"/>
              <a:buFont typeface="Arial"/>
              <a:buNone/>
            </a:pPr>
            <a:r>
              <a:rPr lang="cs"/>
              <a:t>		printWish(wish6);</a:t>
            </a:r>
            <a:endParaRPr/>
          </a:p>
          <a:p>
            <a:pPr indent="0" lvl="0" marL="0" rtl="0" algn="l">
              <a:spcBef>
                <a:spcPts val="0"/>
              </a:spcBef>
              <a:spcAft>
                <a:spcPts val="0"/>
              </a:spcAft>
              <a:buClr>
                <a:schemeClr val="dk1"/>
              </a:buClr>
              <a:buSzPts val="1100"/>
              <a:buFont typeface="Arial"/>
              <a:buNone/>
            </a:pPr>
            <a:r>
              <a:rPr lang="cs"/>
              <a:t>		printWish(wish7);</a:t>
            </a:r>
            <a:endParaRPr/>
          </a:p>
          <a:p>
            <a:pPr indent="0" lvl="0" marL="0" rtl="0" algn="l">
              <a:spcBef>
                <a:spcPts val="0"/>
              </a:spcBef>
              <a:spcAft>
                <a:spcPts val="0"/>
              </a:spcAft>
              <a:buClr>
                <a:schemeClr val="dk1"/>
              </a:buClr>
              <a:buSzPts val="1100"/>
              <a:buFont typeface="Arial"/>
              <a:buNone/>
            </a:pPr>
            <a:r>
              <a:rPr lang="cs"/>
              <a:t>		printWish(wish8);</a:t>
            </a:r>
            <a:endParaRPr/>
          </a:p>
          <a:p>
            <a:pPr indent="0" lvl="0" marL="0" rtl="0" algn="l">
              <a:spcBef>
                <a:spcPts val="0"/>
              </a:spcBef>
              <a:spcAft>
                <a:spcPts val="0"/>
              </a:spcAft>
              <a:buClr>
                <a:schemeClr val="dk1"/>
              </a:buClr>
              <a:buSzPts val="1100"/>
              <a:buFont typeface="Arial"/>
              <a:buNone/>
            </a:pPr>
            <a:r>
              <a:rPr lang="cs"/>
              <a:t>		printWish(wish9);</a:t>
            </a:r>
            <a:endParaRPr/>
          </a:p>
          <a:p>
            <a:pPr indent="0" lvl="0" marL="0" rtl="0" algn="l">
              <a:spcBef>
                <a:spcPts val="0"/>
              </a:spcBef>
              <a:spcAft>
                <a:spcPts val="0"/>
              </a:spcAft>
              <a:buClr>
                <a:schemeClr val="dk1"/>
              </a:buClr>
              <a:buSzPts val="1100"/>
              <a:buFont typeface="Arial"/>
              <a:buNone/>
            </a:pPr>
            <a:r>
              <a:rPr lang="cs"/>
              <a:t>		printWish(wish10);</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String readWish() {</a:t>
            </a:r>
            <a:endParaRPr/>
          </a:p>
          <a:p>
            <a:pPr indent="0" lvl="0" marL="0" rtl="0" algn="l">
              <a:spcBef>
                <a:spcPts val="0"/>
              </a:spcBef>
              <a:spcAft>
                <a:spcPts val="0"/>
              </a:spcAft>
              <a:buClr>
                <a:schemeClr val="dk1"/>
              </a:buClr>
              <a:buSzPts val="1100"/>
              <a:buFont typeface="Arial"/>
              <a:buNone/>
            </a:pPr>
            <a:r>
              <a:rPr lang="cs"/>
              <a:t>		return readLine("Enter your wish: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void printWish(String wish) {</a:t>
            </a:r>
            <a:endParaRPr/>
          </a:p>
          <a:p>
            <a:pPr indent="0" lvl="0" marL="0" rtl="0" algn="l">
              <a:spcBef>
                <a:spcPts val="0"/>
              </a:spcBef>
              <a:spcAft>
                <a:spcPts val="0"/>
              </a:spcAft>
              <a:buClr>
                <a:schemeClr val="dk1"/>
              </a:buClr>
              <a:buSzPts val="1100"/>
              <a:buFont typeface="Arial"/>
              <a:buNone/>
            </a:pPr>
            <a:r>
              <a:rPr lang="cs"/>
              <a:t>		println("Your wish is " + wish);</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5d6b6b0d63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5d6b6b0d63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5d6b6b0d63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5d6b6b0d63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d6b6b0d6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d6b6b0d6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57" name="Shape 57"/>
        <p:cNvGrpSpPr/>
        <p:nvPr/>
      </p:nvGrpSpPr>
      <p:grpSpPr>
        <a:xfrm>
          <a:off x="0" y="0"/>
          <a:ext cx="0" cy="0"/>
          <a:chOff x="0" y="0"/>
          <a:chExt cx="0" cy="0"/>
        </a:xfrm>
      </p:grpSpPr>
      <p:sp>
        <p:nvSpPr>
          <p:cNvPr id="58" name="Google Shape;58;p15"/>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5"/>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0" name="Shape 60"/>
        <p:cNvGrpSpPr/>
        <p:nvPr/>
      </p:nvGrpSpPr>
      <p:grpSpPr>
        <a:xfrm>
          <a:off x="0" y="0"/>
          <a:ext cx="0" cy="0"/>
          <a:chOff x="0" y="0"/>
          <a:chExt cx="0" cy="0"/>
        </a:xfrm>
      </p:grpSpPr>
      <p:sp>
        <p:nvSpPr>
          <p:cNvPr id="61" name="Google Shape;61;p16"/>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6"/>
          <p:cNvSpPr txBox="1"/>
          <p:nvPr>
            <p:ph idx="1" type="body"/>
          </p:nvPr>
        </p:nvSpPr>
        <p:spPr>
          <a:xfrm>
            <a:off x="457200" y="1200150"/>
            <a:ext cx="82293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7"/>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66" name="Google Shape;66;p17"/>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69" name="Shape 69"/>
        <p:cNvGrpSpPr/>
        <p:nvPr/>
      </p:nvGrpSpPr>
      <p:grpSpPr>
        <a:xfrm>
          <a:off x="0" y="0"/>
          <a:ext cx="0" cy="0"/>
          <a:chOff x="0" y="0"/>
          <a:chExt cx="0" cy="0"/>
        </a:xfrm>
      </p:grpSpPr>
      <p:sp>
        <p:nvSpPr>
          <p:cNvPr id="70" name="Google Shape;70;p19"/>
          <p:cNvSpPr txBox="1"/>
          <p:nvPr>
            <p:ph idx="1" type="subTitle"/>
          </p:nvPr>
        </p:nvSpPr>
        <p:spPr>
          <a:xfrm>
            <a:off x="457200" y="206010"/>
            <a:ext cx="8229300" cy="397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1" name="Shape 71"/>
        <p:cNvGrpSpPr/>
        <p:nvPr/>
      </p:nvGrpSpPr>
      <p:grpSpPr>
        <a:xfrm>
          <a:off x="0" y="0"/>
          <a:ext cx="0" cy="0"/>
          <a:chOff x="0" y="0"/>
          <a:chExt cx="0" cy="0"/>
        </a:xfrm>
      </p:grpSpPr>
      <p:sp>
        <p:nvSpPr>
          <p:cNvPr id="72" name="Google Shape;72;p20"/>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20"/>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4" name="Google Shape;74;p20"/>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5" name="Google Shape;75;p20"/>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76" name="Shape 76"/>
        <p:cNvGrpSpPr/>
        <p:nvPr/>
      </p:nvGrpSpPr>
      <p:grpSpPr>
        <a:xfrm>
          <a:off x="0" y="0"/>
          <a:ext cx="0" cy="0"/>
          <a:chOff x="0" y="0"/>
          <a:chExt cx="0" cy="0"/>
        </a:xfrm>
      </p:grpSpPr>
      <p:sp>
        <p:nvSpPr>
          <p:cNvPr id="77" name="Google Shape;77;p21"/>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1"/>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9" name="Google Shape;79;p21"/>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0" name="Google Shape;80;p21"/>
          <p:cNvSpPr txBox="1"/>
          <p:nvPr>
            <p:ph idx="3"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1" name="Shape 81"/>
        <p:cNvGrpSpPr/>
        <p:nvPr/>
      </p:nvGrpSpPr>
      <p:grpSpPr>
        <a:xfrm>
          <a:off x="0" y="0"/>
          <a:ext cx="0" cy="0"/>
          <a:chOff x="0" y="0"/>
          <a:chExt cx="0" cy="0"/>
        </a:xfrm>
      </p:grpSpPr>
      <p:sp>
        <p:nvSpPr>
          <p:cNvPr id="82" name="Google Shape;82;p22"/>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22"/>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4" name="Google Shape;84;p22"/>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5" name="Google Shape;85;p22"/>
          <p:cNvSpPr txBox="1"/>
          <p:nvPr>
            <p:ph idx="3"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86" name="Shape 86"/>
        <p:cNvGrpSpPr/>
        <p:nvPr/>
      </p:nvGrpSpPr>
      <p:grpSpPr>
        <a:xfrm>
          <a:off x="0" y="0"/>
          <a:ext cx="0" cy="0"/>
          <a:chOff x="0" y="0"/>
          <a:chExt cx="0" cy="0"/>
        </a:xfrm>
      </p:grpSpPr>
      <p:sp>
        <p:nvSpPr>
          <p:cNvPr id="87" name="Google Shape;87;p2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23"/>
          <p:cNvSpPr txBox="1"/>
          <p:nvPr>
            <p:ph idx="1" type="body"/>
          </p:nvPr>
        </p:nvSpPr>
        <p:spPr>
          <a:xfrm>
            <a:off x="457200" y="120015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9" name="Google Shape;89;p23"/>
          <p:cNvSpPr txBox="1"/>
          <p:nvPr>
            <p:ph idx="2"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0" name="Shape 90"/>
        <p:cNvGrpSpPr/>
        <p:nvPr/>
      </p:nvGrpSpPr>
      <p:grpSpPr>
        <a:xfrm>
          <a:off x="0" y="0"/>
          <a:ext cx="0" cy="0"/>
          <a:chOff x="0" y="0"/>
          <a:chExt cx="0" cy="0"/>
        </a:xfrm>
      </p:grpSpPr>
      <p:sp>
        <p:nvSpPr>
          <p:cNvPr id="91" name="Google Shape;91;p2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24"/>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3" name="Google Shape;93;p24"/>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4" name="Google Shape;94;p24"/>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5" name="Google Shape;95;p24"/>
          <p:cNvSpPr txBox="1"/>
          <p:nvPr>
            <p:ph idx="4"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96" name="Shape 96"/>
        <p:cNvGrpSpPr/>
        <p:nvPr/>
      </p:nvGrpSpPr>
      <p:grpSpPr>
        <a:xfrm>
          <a:off x="0" y="0"/>
          <a:ext cx="0" cy="0"/>
          <a:chOff x="0" y="0"/>
          <a:chExt cx="0" cy="0"/>
        </a:xfrm>
      </p:grpSpPr>
      <p:sp>
        <p:nvSpPr>
          <p:cNvPr id="97" name="Google Shape;97;p25"/>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5"/>
          <p:cNvSpPr txBox="1"/>
          <p:nvPr>
            <p:ph idx="1" type="body"/>
          </p:nvPr>
        </p:nvSpPr>
        <p:spPr>
          <a:xfrm>
            <a:off x="45720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9" name="Google Shape;99;p25"/>
          <p:cNvSpPr txBox="1"/>
          <p:nvPr>
            <p:ph idx="2" type="body"/>
          </p:nvPr>
        </p:nvSpPr>
        <p:spPr>
          <a:xfrm>
            <a:off x="323964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0" name="Google Shape;100;p25"/>
          <p:cNvSpPr txBox="1"/>
          <p:nvPr>
            <p:ph idx="3" type="body"/>
          </p:nvPr>
        </p:nvSpPr>
        <p:spPr>
          <a:xfrm>
            <a:off x="602208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1" name="Google Shape;101;p25"/>
          <p:cNvSpPr txBox="1"/>
          <p:nvPr>
            <p:ph idx="4" type="body"/>
          </p:nvPr>
        </p:nvSpPr>
        <p:spPr>
          <a:xfrm>
            <a:off x="45720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2" name="Google Shape;102;p25"/>
          <p:cNvSpPr txBox="1"/>
          <p:nvPr>
            <p:ph idx="5" type="body"/>
          </p:nvPr>
        </p:nvSpPr>
        <p:spPr>
          <a:xfrm>
            <a:off x="323964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3" name="Google Shape;103;p25"/>
          <p:cNvSpPr txBox="1"/>
          <p:nvPr>
            <p:ph idx="6" type="body"/>
          </p:nvPr>
        </p:nvSpPr>
        <p:spPr>
          <a:xfrm>
            <a:off x="602208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8" name="Shape 108"/>
        <p:cNvGrpSpPr/>
        <p:nvPr/>
      </p:nvGrpSpPr>
      <p:grpSpPr>
        <a:xfrm>
          <a:off x="0" y="0"/>
          <a:ext cx="0" cy="0"/>
          <a:chOff x="0" y="0"/>
          <a:chExt cx="0" cy="0"/>
        </a:xfrm>
      </p:grpSpPr>
      <p:sp>
        <p:nvSpPr>
          <p:cNvPr id="109" name="Google Shape;109;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0" name="Google Shape;110;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 name="Google Shape;11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2" name="Shape 112"/>
        <p:cNvGrpSpPr/>
        <p:nvPr/>
      </p:nvGrpSpPr>
      <p:grpSpPr>
        <a:xfrm>
          <a:off x="0" y="0"/>
          <a:ext cx="0" cy="0"/>
          <a:chOff x="0" y="0"/>
          <a:chExt cx="0" cy="0"/>
        </a:xfrm>
      </p:grpSpPr>
      <p:sp>
        <p:nvSpPr>
          <p:cNvPr id="113" name="Google Shape;113;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4" name="Google Shape;11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5" name="Shape 115"/>
        <p:cNvGrpSpPr/>
        <p:nvPr/>
      </p:nvGrpSpPr>
      <p:grpSpPr>
        <a:xfrm>
          <a:off x="0" y="0"/>
          <a:ext cx="0" cy="0"/>
          <a:chOff x="0" y="0"/>
          <a:chExt cx="0" cy="0"/>
        </a:xfrm>
      </p:grpSpPr>
      <p:sp>
        <p:nvSpPr>
          <p:cNvPr id="116" name="Google Shape;11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8" name="Google Shape;11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3" name="Google Shape;12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Google Shape;12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7" name="Shape 127"/>
        <p:cNvGrpSpPr/>
        <p:nvPr/>
      </p:nvGrpSpPr>
      <p:grpSpPr>
        <a:xfrm>
          <a:off x="0" y="0"/>
          <a:ext cx="0" cy="0"/>
          <a:chOff x="0" y="0"/>
          <a:chExt cx="0" cy="0"/>
        </a:xfrm>
      </p:grpSpPr>
      <p:sp>
        <p:nvSpPr>
          <p:cNvPr id="128" name="Google Shape;128;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 name="Google Shape;129;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0" name="Google Shape;13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1" name="Shape 131"/>
        <p:cNvGrpSpPr/>
        <p:nvPr/>
      </p:nvGrpSpPr>
      <p:grpSpPr>
        <a:xfrm>
          <a:off x="0" y="0"/>
          <a:ext cx="0" cy="0"/>
          <a:chOff x="0" y="0"/>
          <a:chExt cx="0" cy="0"/>
        </a:xfrm>
      </p:grpSpPr>
      <p:sp>
        <p:nvSpPr>
          <p:cNvPr id="132" name="Google Shape;132;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3" name="Google Shape;13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7" name="Google Shape;137;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9" name="Google Shape;13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0" name="Shape 140"/>
        <p:cNvGrpSpPr/>
        <p:nvPr/>
      </p:nvGrpSpPr>
      <p:grpSpPr>
        <a:xfrm>
          <a:off x="0" y="0"/>
          <a:ext cx="0" cy="0"/>
          <a:chOff x="0" y="0"/>
          <a:chExt cx="0" cy="0"/>
        </a:xfrm>
      </p:grpSpPr>
      <p:sp>
        <p:nvSpPr>
          <p:cNvPr id="141" name="Google Shape;141;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2" name="Google Shape;14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43" name="Shape 143"/>
        <p:cNvGrpSpPr/>
        <p:nvPr/>
      </p:nvGrpSpPr>
      <p:grpSpPr>
        <a:xfrm>
          <a:off x="0" y="0"/>
          <a:ext cx="0" cy="0"/>
          <a:chOff x="0" y="0"/>
          <a:chExt cx="0" cy="0"/>
        </a:xfrm>
      </p:grpSpPr>
      <p:sp>
        <p:nvSpPr>
          <p:cNvPr id="144" name="Google Shape;144;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5" name="Google Shape;145;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6" name="Google Shape;14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7" name="Shape 147"/>
        <p:cNvGrpSpPr/>
        <p:nvPr/>
      </p:nvGrpSpPr>
      <p:grpSpPr>
        <a:xfrm>
          <a:off x="0" y="0"/>
          <a:ext cx="0" cy="0"/>
          <a:chOff x="0" y="0"/>
          <a:chExt cx="0" cy="0"/>
        </a:xfrm>
      </p:grpSpPr>
      <p:sp>
        <p:nvSpPr>
          <p:cNvPr id="148" name="Google Shape;1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6010"/>
            <a:ext cx="8229300" cy="857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2" name="Google Shape;52;p13"/>
          <p:cNvSpPr txBox="1"/>
          <p:nvPr>
            <p:ph idx="1" type="body"/>
          </p:nvPr>
        </p:nvSpPr>
        <p:spPr>
          <a:xfrm>
            <a:off x="457200" y="1200150"/>
            <a:ext cx="8229300" cy="3394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3" name="Google Shape;53;p13"/>
          <p:cNvSpPr txBox="1"/>
          <p:nvPr>
            <p:ph idx="10" type="dt"/>
          </p:nvPr>
        </p:nvSpPr>
        <p:spPr>
          <a:xfrm>
            <a:off x="457200" y="4767390"/>
            <a:ext cx="21333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4" name="Google Shape;54;p13"/>
          <p:cNvSpPr txBox="1"/>
          <p:nvPr>
            <p:ph idx="11" type="ftr"/>
          </p:nvPr>
        </p:nvSpPr>
        <p:spPr>
          <a:xfrm>
            <a:off x="3124080" y="4767390"/>
            <a:ext cx="28950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5" name="Google Shape;55;p13"/>
          <p:cNvSpPr txBox="1"/>
          <p:nvPr>
            <p:ph idx="12" type="sldNum"/>
          </p:nvPr>
        </p:nvSpPr>
        <p:spPr>
          <a:xfrm>
            <a:off x="6553080" y="4767390"/>
            <a:ext cx="213330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6" name="Google Shape;10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07" name="Google Shape;10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slRYs957I51xdWKtnT5u3xXdcYO6aJNx/view" TargetMode="Externa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jp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5.jpg"/><Relationship Id="rId7"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5.jpg"/><Relationship Id="rId7"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jpg"/><Relationship Id="rId4" Type="http://schemas.openxmlformats.org/officeDocument/2006/relationships/image" Target="../media/image16.png"/><Relationship Id="rId5"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jpg"/><Relationship Id="rId4" Type="http://schemas.openxmlformats.org/officeDocument/2006/relationships/image" Target="../media/image16.png"/><Relationship Id="rId5"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jpg"/><Relationship Id="rId4" Type="http://schemas.openxmlformats.org/officeDocument/2006/relationships/image" Target="../media/image16.png"/><Relationship Id="rId5"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jpg"/><Relationship Id="rId4" Type="http://schemas.openxmlformats.org/officeDocument/2006/relationships/image" Target="../media/image16.png"/><Relationship Id="rId5" Type="http://schemas.openxmlformats.org/officeDocument/2006/relationships/image" Target="../media/image2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7.png"/><Relationship Id="rId4" Type="http://schemas.openxmlformats.org/officeDocument/2006/relationships/image" Target="../media/image3.jpg"/><Relationship Id="rId5"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31.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0.xml"/><Relationship Id="rId3" Type="http://schemas.openxmlformats.org/officeDocument/2006/relationships/image" Target="../media/image26.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drive.google.com/file/d/1KRcFAVHfvD9Ddzbg-MJioVO7xRjhf__q/view"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FE0E5"/>
        </a:solidFill>
      </p:bgPr>
    </p:bg>
    <p:spTree>
      <p:nvGrpSpPr>
        <p:cNvPr id="152" name="Shape 152"/>
        <p:cNvGrpSpPr/>
        <p:nvPr/>
      </p:nvGrpSpPr>
      <p:grpSpPr>
        <a:xfrm>
          <a:off x="0" y="0"/>
          <a:ext cx="0" cy="0"/>
          <a:chOff x="0" y="0"/>
          <a:chExt cx="0" cy="0"/>
        </a:xfrm>
      </p:grpSpPr>
      <p:pic>
        <p:nvPicPr>
          <p:cNvPr id="153" name="Google Shape;153;p38"/>
          <p:cNvPicPr preferRelativeResize="0"/>
          <p:nvPr/>
        </p:nvPicPr>
        <p:blipFill>
          <a:blip r:embed="rId3">
            <a:alphaModFix/>
          </a:blip>
          <a:stretch>
            <a:fillRect/>
          </a:stretch>
        </p:blipFill>
        <p:spPr>
          <a:xfrm>
            <a:off x="1892250" y="0"/>
            <a:ext cx="513278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1" name="Shape 201"/>
        <p:cNvGrpSpPr/>
        <p:nvPr/>
      </p:nvGrpSpPr>
      <p:grpSpPr>
        <a:xfrm>
          <a:off x="0" y="0"/>
          <a:ext cx="0" cy="0"/>
          <a:chOff x="0" y="0"/>
          <a:chExt cx="0" cy="0"/>
        </a:xfrm>
      </p:grpSpPr>
      <p:pic>
        <p:nvPicPr>
          <p:cNvPr id="202" name="Google Shape;202;p47"/>
          <p:cNvPicPr preferRelativeResize="0"/>
          <p:nvPr/>
        </p:nvPicPr>
        <p:blipFill>
          <a:blip r:embed="rId3">
            <a:alphaModFix/>
          </a:blip>
          <a:stretch>
            <a:fillRect/>
          </a:stretch>
        </p:blipFill>
        <p:spPr>
          <a:xfrm>
            <a:off x="0" y="0"/>
            <a:ext cx="9143998" cy="4571999"/>
          </a:xfrm>
          <a:prstGeom prst="rect">
            <a:avLst/>
          </a:prstGeom>
          <a:noFill/>
          <a:ln>
            <a:noFill/>
          </a:ln>
        </p:spPr>
      </p:pic>
      <p:sp>
        <p:nvSpPr>
          <p:cNvPr id="203" name="Google Shape;203;p47"/>
          <p:cNvSpPr txBox="1"/>
          <p:nvPr/>
        </p:nvSpPr>
        <p:spPr>
          <a:xfrm>
            <a:off x="3032875" y="426630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4800">
                <a:solidFill>
                  <a:srgbClr val="FFFFFF"/>
                </a:solidFill>
                <a:latin typeface="Impact"/>
                <a:ea typeface="Impact"/>
                <a:cs typeface="Impact"/>
                <a:sym typeface="Impact"/>
              </a:rPr>
              <a:t>I can do this all day</a:t>
            </a:r>
            <a:endParaRPr sz="4800">
              <a:solidFill>
                <a:srgbClr val="FFFFFF"/>
              </a:solidFill>
              <a:latin typeface="Impact"/>
              <a:ea typeface="Impact"/>
              <a:cs typeface="Impact"/>
              <a:sym typeface="Impac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7" name="Shape 207"/>
        <p:cNvGrpSpPr/>
        <p:nvPr/>
      </p:nvGrpSpPr>
      <p:grpSpPr>
        <a:xfrm>
          <a:off x="0" y="0"/>
          <a:ext cx="0" cy="0"/>
          <a:chOff x="0" y="0"/>
          <a:chExt cx="0" cy="0"/>
        </a:xfrm>
      </p:grpSpPr>
      <p:pic>
        <p:nvPicPr>
          <p:cNvPr id="208" name="Google Shape;208;p48"/>
          <p:cNvPicPr preferRelativeResize="0"/>
          <p:nvPr/>
        </p:nvPicPr>
        <p:blipFill>
          <a:blip r:embed="rId3">
            <a:alphaModFix/>
          </a:blip>
          <a:stretch>
            <a:fillRect/>
          </a:stretch>
        </p:blipFill>
        <p:spPr>
          <a:xfrm>
            <a:off x="2966600" y="789400"/>
            <a:ext cx="3450900" cy="345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49"/>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Meet ArrayList </a:t>
            </a:r>
            <a:endParaRPr i="0" sz="4800" u="none" cap="none" strike="noStrike">
              <a:latin typeface="Indie Flower"/>
              <a:ea typeface="Indie Flower"/>
              <a:cs typeface="Indie Flower"/>
              <a:sym typeface="Indie Flower"/>
            </a:endParaRPr>
          </a:p>
        </p:txBody>
      </p:sp>
      <p:sp>
        <p:nvSpPr>
          <p:cNvPr id="214" name="Google Shape;214;p49"/>
          <p:cNvSpPr/>
          <p:nvPr/>
        </p:nvSpPr>
        <p:spPr>
          <a:xfrm>
            <a:off x="150" y="43083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Wow! Nice to meet you</a:t>
            </a:r>
            <a:endParaRPr i="0" sz="4800" u="none" cap="none" strike="noStrike">
              <a:latin typeface="Indie Flower"/>
              <a:ea typeface="Indie Flower"/>
              <a:cs typeface="Indie Flower"/>
              <a:sym typeface="Indie Flower"/>
            </a:endParaRPr>
          </a:p>
        </p:txBody>
      </p:sp>
      <p:pic>
        <p:nvPicPr>
          <p:cNvPr id="215" name="Google Shape;215;p49"/>
          <p:cNvPicPr preferRelativeResize="0"/>
          <p:nvPr/>
        </p:nvPicPr>
        <p:blipFill rotWithShape="1">
          <a:blip r:embed="rId3">
            <a:alphaModFix/>
          </a:blip>
          <a:srcRect b="0" l="0" r="0" t="15081"/>
          <a:stretch/>
        </p:blipFill>
        <p:spPr>
          <a:xfrm>
            <a:off x="4933600" y="1787400"/>
            <a:ext cx="4029701" cy="2520899"/>
          </a:xfrm>
          <a:prstGeom prst="rect">
            <a:avLst/>
          </a:prstGeom>
          <a:noFill/>
          <a:ln>
            <a:noFill/>
          </a:ln>
        </p:spPr>
      </p:pic>
      <p:pic>
        <p:nvPicPr>
          <p:cNvPr id="216" name="Google Shape;216;p49"/>
          <p:cNvPicPr preferRelativeResize="0"/>
          <p:nvPr/>
        </p:nvPicPr>
        <p:blipFill rotWithShape="1">
          <a:blip r:embed="rId4">
            <a:alphaModFix/>
          </a:blip>
          <a:srcRect b="48524" l="0" r="16338" t="11587"/>
          <a:stretch/>
        </p:blipFill>
        <p:spPr>
          <a:xfrm>
            <a:off x="478875" y="893700"/>
            <a:ext cx="5377676" cy="1930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50"/>
          <p:cNvPicPr preferRelativeResize="0"/>
          <p:nvPr/>
        </p:nvPicPr>
        <p:blipFill rotWithShape="1">
          <a:blip r:embed="rId3">
            <a:alphaModFix/>
          </a:blip>
          <a:srcRect b="0" l="0" r="0" t="0"/>
          <a:stretch/>
        </p:blipFill>
        <p:spPr>
          <a:xfrm>
            <a:off x="2196190" y="656645"/>
            <a:ext cx="4486860" cy="4486860"/>
          </a:xfrm>
          <a:prstGeom prst="rect">
            <a:avLst/>
          </a:prstGeom>
          <a:noFill/>
          <a:ln>
            <a:noFill/>
          </a:ln>
        </p:spPr>
      </p:pic>
      <p:sp>
        <p:nvSpPr>
          <p:cNvPr id="222" name="Google Shape;222;p50"/>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Variables are like boxes</a:t>
            </a:r>
            <a:endParaRPr i="0" sz="4800" u="none" cap="none" strike="noStrike">
              <a:latin typeface="Indie Flower"/>
              <a:ea typeface="Indie Flower"/>
              <a:cs typeface="Indie Flower"/>
              <a:sym typeface="Indie Flow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51"/>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sp>
        <p:nvSpPr>
          <p:cNvPr id="228" name="Google Shape;228;p51"/>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52"/>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234" name="Google Shape;234;p52"/>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sp>
        <p:nvSpPr>
          <p:cNvPr id="235" name="Google Shape;235;p52"/>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53"/>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241" name="Google Shape;241;p53"/>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242" name="Google Shape;242;p53"/>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sp>
        <p:nvSpPr>
          <p:cNvPr id="243" name="Google Shape;243;p53"/>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54"/>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249" name="Google Shape;249;p54"/>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250" name="Google Shape;250;p54"/>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251" name="Google Shape;251;p54"/>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sp>
        <p:nvSpPr>
          <p:cNvPr id="252" name="Google Shape;252;p54"/>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55"/>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258" name="Google Shape;258;p55"/>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259" name="Google Shape;259;p55"/>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260" name="Google Shape;260;p55"/>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261" name="Google Shape;261;p55"/>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sp>
        <p:nvSpPr>
          <p:cNvPr id="262" name="Google Shape;262;p55"/>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56"/>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268" name="Google Shape;268;p56"/>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269" name="Google Shape;269;p56"/>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270" name="Google Shape;270;p56"/>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271" name="Google Shape;271;p56"/>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272" name="Google Shape;272;p56"/>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sp>
        <p:nvSpPr>
          <p:cNvPr id="273" name="Google Shape;273;p56"/>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7" name="Shape 157"/>
        <p:cNvGrpSpPr/>
        <p:nvPr/>
      </p:nvGrpSpPr>
      <p:grpSpPr>
        <a:xfrm>
          <a:off x="0" y="0"/>
          <a:ext cx="0" cy="0"/>
          <a:chOff x="0" y="0"/>
          <a:chExt cx="0" cy="0"/>
        </a:xfrm>
      </p:grpSpPr>
      <p:sp>
        <p:nvSpPr>
          <p:cNvPr id="158" name="Google Shape;158;p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159" name="Google Shape;159;p39" title="ICS-avengers.mp4">
            <a:hlinkClick r:id="rId3"/>
          </p:cNvPr>
          <p:cNvPicPr preferRelativeResize="0"/>
          <p:nvPr/>
        </p:nvPicPr>
        <p:blipFill>
          <a:blip r:embed="rId4">
            <a:alphaModFix/>
          </a:blip>
          <a:stretch>
            <a:fillRect/>
          </a:stretch>
        </p:blipFill>
        <p:spPr>
          <a:xfrm>
            <a:off x="9000" y="0"/>
            <a:ext cx="9126000"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Google Shape;278;p57"/>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279" name="Google Shape;279;p57"/>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280" name="Google Shape;280;p57"/>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281" name="Google Shape;281;p57"/>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282" name="Google Shape;282;p57"/>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283" name="Google Shape;283;p57"/>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pic>
        <p:nvPicPr>
          <p:cNvPr id="284" name="Google Shape;284;p57"/>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sp>
        <p:nvSpPr>
          <p:cNvPr id="285" name="Google Shape;285;p57"/>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58"/>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291" name="Google Shape;291;p58"/>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292" name="Google Shape;292;p58"/>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293" name="Google Shape;293;p58"/>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294" name="Google Shape;294;p58"/>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295" name="Google Shape;295;p58"/>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pic>
        <p:nvPicPr>
          <p:cNvPr id="296" name="Google Shape;296;p58"/>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297" name="Google Shape;297;p58"/>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sp>
        <p:nvSpPr>
          <p:cNvPr id="298" name="Google Shape;298;p58"/>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Google Shape;303;p59"/>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304" name="Google Shape;304;p59"/>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305" name="Google Shape;305;p59"/>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306" name="Google Shape;306;p59"/>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307" name="Google Shape;307;p59"/>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308" name="Google Shape;308;p59"/>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pic>
        <p:nvPicPr>
          <p:cNvPr id="309" name="Google Shape;309;p59"/>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310" name="Google Shape;310;p59"/>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311" name="Google Shape;311;p59"/>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sp>
        <p:nvSpPr>
          <p:cNvPr id="312" name="Google Shape;312;p59"/>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60"/>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318" name="Google Shape;318;p60"/>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319" name="Google Shape;319;p60"/>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320" name="Google Shape;320;p60"/>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321" name="Google Shape;321;p60"/>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322" name="Google Shape;322;p60"/>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pic>
        <p:nvPicPr>
          <p:cNvPr id="323" name="Google Shape;323;p60"/>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324" name="Google Shape;324;p60"/>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325" name="Google Shape;325;p60"/>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pic>
        <p:nvPicPr>
          <p:cNvPr id="326" name="Google Shape;326;p60"/>
          <p:cNvPicPr preferRelativeResize="0"/>
          <p:nvPr/>
        </p:nvPicPr>
        <p:blipFill>
          <a:blip r:embed="rId4">
            <a:alphaModFix/>
          </a:blip>
          <a:stretch>
            <a:fillRect/>
          </a:stretch>
        </p:blipFill>
        <p:spPr>
          <a:xfrm rot="-1794011">
            <a:off x="7728687" y="1955387"/>
            <a:ext cx="1485174" cy="1555976"/>
          </a:xfrm>
          <a:prstGeom prst="rect">
            <a:avLst/>
          </a:prstGeom>
          <a:noFill/>
          <a:ln>
            <a:noFill/>
          </a:ln>
        </p:spPr>
      </p:pic>
      <p:sp>
        <p:nvSpPr>
          <p:cNvPr id="327" name="Google Shape;327;p60"/>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61"/>
          <p:cNvPicPr preferRelativeResize="0"/>
          <p:nvPr/>
        </p:nvPicPr>
        <p:blipFill rotWithShape="1">
          <a:blip r:embed="rId3">
            <a:alphaModFix/>
          </a:blip>
          <a:srcRect b="32294" l="0" r="0" t="29432"/>
          <a:stretch/>
        </p:blipFill>
        <p:spPr>
          <a:xfrm>
            <a:off x="951075" y="2167675"/>
            <a:ext cx="7129075" cy="2728625"/>
          </a:xfrm>
          <a:prstGeom prst="rect">
            <a:avLst/>
          </a:prstGeom>
          <a:noFill/>
          <a:ln>
            <a:noFill/>
          </a:ln>
        </p:spPr>
      </p:pic>
      <p:pic>
        <p:nvPicPr>
          <p:cNvPr id="333" name="Google Shape;333;p61"/>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334" name="Google Shape;334;p61"/>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335" name="Google Shape;335;p61"/>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336" name="Google Shape;336;p61"/>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337" name="Google Shape;337;p61"/>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pic>
        <p:nvPicPr>
          <p:cNvPr id="338" name="Google Shape;338;p61"/>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339" name="Google Shape;339;p61"/>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340" name="Google Shape;340;p61"/>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pic>
        <p:nvPicPr>
          <p:cNvPr id="341" name="Google Shape;341;p61"/>
          <p:cNvPicPr preferRelativeResize="0"/>
          <p:nvPr/>
        </p:nvPicPr>
        <p:blipFill>
          <a:blip r:embed="rId4">
            <a:alphaModFix/>
          </a:blip>
          <a:stretch>
            <a:fillRect/>
          </a:stretch>
        </p:blipFill>
        <p:spPr>
          <a:xfrm rot="-1794011">
            <a:off x="7728687" y="1955387"/>
            <a:ext cx="1485174" cy="1555976"/>
          </a:xfrm>
          <a:prstGeom prst="rect">
            <a:avLst/>
          </a:prstGeom>
          <a:noFill/>
          <a:ln>
            <a:noFill/>
          </a:ln>
        </p:spPr>
      </p:pic>
      <p:pic>
        <p:nvPicPr>
          <p:cNvPr id="342" name="Google Shape;342;p61"/>
          <p:cNvPicPr preferRelativeResize="0"/>
          <p:nvPr/>
        </p:nvPicPr>
        <p:blipFill>
          <a:blip r:embed="rId4">
            <a:alphaModFix/>
          </a:blip>
          <a:stretch>
            <a:fillRect/>
          </a:stretch>
        </p:blipFill>
        <p:spPr>
          <a:xfrm rot="-1794011">
            <a:off x="8369137" y="1955387"/>
            <a:ext cx="1485174" cy="1555976"/>
          </a:xfrm>
          <a:prstGeom prst="rect">
            <a:avLst/>
          </a:prstGeom>
          <a:noFill/>
          <a:ln>
            <a:noFill/>
          </a:ln>
        </p:spPr>
      </p:pic>
      <p:sp>
        <p:nvSpPr>
          <p:cNvPr id="343" name="Google Shape;343;p61"/>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62"/>
          <p:cNvPicPr preferRelativeResize="0"/>
          <p:nvPr/>
        </p:nvPicPr>
        <p:blipFill rotWithShape="1">
          <a:blip r:embed="rId3">
            <a:alphaModFix/>
          </a:blip>
          <a:srcRect b="32294" l="0" r="0" t="29432"/>
          <a:stretch/>
        </p:blipFill>
        <p:spPr>
          <a:xfrm>
            <a:off x="950288" y="2167688"/>
            <a:ext cx="7129075" cy="2728625"/>
          </a:xfrm>
          <a:prstGeom prst="rect">
            <a:avLst/>
          </a:prstGeom>
          <a:noFill/>
          <a:ln>
            <a:noFill/>
          </a:ln>
        </p:spPr>
      </p:pic>
      <p:pic>
        <p:nvPicPr>
          <p:cNvPr id="349" name="Google Shape;349;p62"/>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350" name="Google Shape;350;p62"/>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351" name="Google Shape;351;p62"/>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352" name="Google Shape;352;p62"/>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353" name="Google Shape;353;p62"/>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pic>
        <p:nvPicPr>
          <p:cNvPr id="354" name="Google Shape;354;p62"/>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355" name="Google Shape;355;p62"/>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356" name="Google Shape;356;p62"/>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pic>
        <p:nvPicPr>
          <p:cNvPr id="357" name="Google Shape;357;p62"/>
          <p:cNvPicPr preferRelativeResize="0"/>
          <p:nvPr/>
        </p:nvPicPr>
        <p:blipFill>
          <a:blip r:embed="rId4">
            <a:alphaModFix/>
          </a:blip>
          <a:stretch>
            <a:fillRect/>
          </a:stretch>
        </p:blipFill>
        <p:spPr>
          <a:xfrm rot="-1794011">
            <a:off x="7728687" y="1955387"/>
            <a:ext cx="1485174" cy="1555976"/>
          </a:xfrm>
          <a:prstGeom prst="rect">
            <a:avLst/>
          </a:prstGeom>
          <a:noFill/>
          <a:ln>
            <a:noFill/>
          </a:ln>
        </p:spPr>
      </p:pic>
      <p:pic>
        <p:nvPicPr>
          <p:cNvPr id="358" name="Google Shape;358;p62"/>
          <p:cNvPicPr preferRelativeResize="0"/>
          <p:nvPr/>
        </p:nvPicPr>
        <p:blipFill>
          <a:blip r:embed="rId4">
            <a:alphaModFix/>
          </a:blip>
          <a:stretch>
            <a:fillRect/>
          </a:stretch>
        </p:blipFill>
        <p:spPr>
          <a:xfrm rot="-1794011">
            <a:off x="8369137" y="1955387"/>
            <a:ext cx="1485174" cy="1555976"/>
          </a:xfrm>
          <a:prstGeom prst="rect">
            <a:avLst/>
          </a:prstGeom>
          <a:noFill/>
          <a:ln>
            <a:noFill/>
          </a:ln>
        </p:spPr>
      </p:pic>
      <p:sp>
        <p:nvSpPr>
          <p:cNvPr id="359" name="Google Shape;359;p62"/>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
        <p:nvSpPr>
          <p:cNvPr id="360" name="Google Shape;360;p62"/>
          <p:cNvSpPr txBox="1"/>
          <p:nvPr/>
        </p:nvSpPr>
        <p:spPr>
          <a:xfrm>
            <a:off x="1776550" y="268455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0</a:t>
            </a:r>
            <a:endParaRPr b="1" sz="3000"/>
          </a:p>
        </p:txBody>
      </p:sp>
      <p:sp>
        <p:nvSpPr>
          <p:cNvPr id="361" name="Google Shape;361;p62"/>
          <p:cNvSpPr txBox="1"/>
          <p:nvPr/>
        </p:nvSpPr>
        <p:spPr>
          <a:xfrm>
            <a:off x="2613406" y="274160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1</a:t>
            </a:r>
            <a:endParaRPr b="1" sz="3000"/>
          </a:p>
        </p:txBody>
      </p:sp>
      <p:sp>
        <p:nvSpPr>
          <p:cNvPr id="362" name="Google Shape;362;p62"/>
          <p:cNvSpPr txBox="1"/>
          <p:nvPr/>
        </p:nvSpPr>
        <p:spPr>
          <a:xfrm>
            <a:off x="3282950" y="278912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2</a:t>
            </a:r>
            <a:endParaRPr b="1" sz="3000"/>
          </a:p>
        </p:txBody>
      </p:sp>
      <p:sp>
        <p:nvSpPr>
          <p:cNvPr id="363" name="Google Shape;363;p62"/>
          <p:cNvSpPr txBox="1"/>
          <p:nvPr/>
        </p:nvSpPr>
        <p:spPr>
          <a:xfrm>
            <a:off x="4230263" y="288105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3</a:t>
            </a:r>
            <a:endParaRPr b="1" sz="3000"/>
          </a:p>
        </p:txBody>
      </p:sp>
      <p:sp>
        <p:nvSpPr>
          <p:cNvPr id="364" name="Google Shape;364;p62"/>
          <p:cNvSpPr txBox="1"/>
          <p:nvPr/>
        </p:nvSpPr>
        <p:spPr>
          <a:xfrm>
            <a:off x="498103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4</a:t>
            </a:r>
            <a:endParaRPr b="1" sz="3000"/>
          </a:p>
        </p:txBody>
      </p:sp>
      <p:sp>
        <p:nvSpPr>
          <p:cNvPr id="365" name="Google Shape;365;p62"/>
          <p:cNvSpPr txBox="1"/>
          <p:nvPr/>
        </p:nvSpPr>
        <p:spPr>
          <a:xfrm>
            <a:off x="58300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5</a:t>
            </a:r>
            <a:endParaRPr b="1" sz="3000"/>
          </a:p>
        </p:txBody>
      </p:sp>
      <p:sp>
        <p:nvSpPr>
          <p:cNvPr id="366" name="Google Shape;366;p62"/>
          <p:cNvSpPr txBox="1"/>
          <p:nvPr/>
        </p:nvSpPr>
        <p:spPr>
          <a:xfrm>
            <a:off x="65305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6</a:t>
            </a:r>
            <a:endParaRPr b="1" sz="3000"/>
          </a:p>
        </p:txBody>
      </p:sp>
      <p:sp>
        <p:nvSpPr>
          <p:cNvPr id="367" name="Google Shape;367;p62"/>
          <p:cNvSpPr txBox="1"/>
          <p:nvPr/>
        </p:nvSpPr>
        <p:spPr>
          <a:xfrm>
            <a:off x="7305356" y="30426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7</a:t>
            </a:r>
            <a:endParaRPr b="1" sz="3000"/>
          </a:p>
        </p:txBody>
      </p:sp>
      <p:sp>
        <p:nvSpPr>
          <p:cNvPr id="368" name="Google Shape;368;p62"/>
          <p:cNvSpPr txBox="1"/>
          <p:nvPr/>
        </p:nvSpPr>
        <p:spPr>
          <a:xfrm>
            <a:off x="8080125" y="30965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8</a:t>
            </a:r>
            <a:endParaRPr b="1" sz="3000"/>
          </a:p>
        </p:txBody>
      </p:sp>
      <p:sp>
        <p:nvSpPr>
          <p:cNvPr id="369" name="Google Shape;369;p62"/>
          <p:cNvSpPr txBox="1"/>
          <p:nvPr/>
        </p:nvSpPr>
        <p:spPr>
          <a:xfrm>
            <a:off x="8649975" y="3096563"/>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9</a:t>
            </a:r>
            <a:endParaRPr b="1"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63"/>
          <p:cNvPicPr preferRelativeResize="0"/>
          <p:nvPr/>
        </p:nvPicPr>
        <p:blipFill rotWithShape="1">
          <a:blip r:embed="rId3">
            <a:alphaModFix/>
          </a:blip>
          <a:srcRect b="32294" l="0" r="0" t="29432"/>
          <a:stretch/>
        </p:blipFill>
        <p:spPr>
          <a:xfrm>
            <a:off x="950288" y="2167688"/>
            <a:ext cx="7129075" cy="2728625"/>
          </a:xfrm>
          <a:prstGeom prst="rect">
            <a:avLst/>
          </a:prstGeom>
          <a:noFill/>
          <a:ln>
            <a:noFill/>
          </a:ln>
        </p:spPr>
      </p:pic>
      <p:pic>
        <p:nvPicPr>
          <p:cNvPr id="375" name="Google Shape;375;p63"/>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376" name="Google Shape;376;p63"/>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377" name="Google Shape;377;p63"/>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378" name="Google Shape;378;p63"/>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379" name="Google Shape;379;p63"/>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380" name="Google Shape;380;p63"/>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381" name="Google Shape;381;p63"/>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pic>
        <p:nvPicPr>
          <p:cNvPr id="382" name="Google Shape;382;p63"/>
          <p:cNvPicPr preferRelativeResize="0"/>
          <p:nvPr/>
        </p:nvPicPr>
        <p:blipFill>
          <a:blip r:embed="rId4">
            <a:alphaModFix/>
          </a:blip>
          <a:stretch>
            <a:fillRect/>
          </a:stretch>
        </p:blipFill>
        <p:spPr>
          <a:xfrm rot="-1794011">
            <a:off x="7728687" y="1955387"/>
            <a:ext cx="1485174" cy="1555976"/>
          </a:xfrm>
          <a:prstGeom prst="rect">
            <a:avLst/>
          </a:prstGeom>
          <a:noFill/>
          <a:ln>
            <a:noFill/>
          </a:ln>
        </p:spPr>
      </p:pic>
      <p:pic>
        <p:nvPicPr>
          <p:cNvPr id="383" name="Google Shape;383;p63"/>
          <p:cNvPicPr preferRelativeResize="0"/>
          <p:nvPr/>
        </p:nvPicPr>
        <p:blipFill>
          <a:blip r:embed="rId4">
            <a:alphaModFix/>
          </a:blip>
          <a:stretch>
            <a:fillRect/>
          </a:stretch>
        </p:blipFill>
        <p:spPr>
          <a:xfrm rot="-1794011">
            <a:off x="8369137" y="1955387"/>
            <a:ext cx="1485174" cy="1555976"/>
          </a:xfrm>
          <a:prstGeom prst="rect">
            <a:avLst/>
          </a:prstGeom>
          <a:noFill/>
          <a:ln>
            <a:noFill/>
          </a:ln>
        </p:spPr>
      </p:pic>
      <p:sp>
        <p:nvSpPr>
          <p:cNvPr id="384" name="Google Shape;384;p63"/>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
        <p:nvSpPr>
          <p:cNvPr id="385" name="Google Shape;385;p63"/>
          <p:cNvSpPr txBox="1"/>
          <p:nvPr/>
        </p:nvSpPr>
        <p:spPr>
          <a:xfrm>
            <a:off x="1776550" y="268455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0</a:t>
            </a:r>
            <a:endParaRPr b="1" sz="3000"/>
          </a:p>
        </p:txBody>
      </p:sp>
      <p:sp>
        <p:nvSpPr>
          <p:cNvPr id="386" name="Google Shape;386;p63"/>
          <p:cNvSpPr txBox="1"/>
          <p:nvPr/>
        </p:nvSpPr>
        <p:spPr>
          <a:xfrm>
            <a:off x="2613406" y="274160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1</a:t>
            </a:r>
            <a:endParaRPr b="1" sz="3000"/>
          </a:p>
        </p:txBody>
      </p:sp>
      <p:sp>
        <p:nvSpPr>
          <p:cNvPr id="387" name="Google Shape;387;p63"/>
          <p:cNvSpPr txBox="1"/>
          <p:nvPr/>
        </p:nvSpPr>
        <p:spPr>
          <a:xfrm>
            <a:off x="3282950" y="278912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2</a:t>
            </a:r>
            <a:endParaRPr b="1" sz="3000"/>
          </a:p>
        </p:txBody>
      </p:sp>
      <p:sp>
        <p:nvSpPr>
          <p:cNvPr id="388" name="Google Shape;388;p63"/>
          <p:cNvSpPr txBox="1"/>
          <p:nvPr/>
        </p:nvSpPr>
        <p:spPr>
          <a:xfrm>
            <a:off x="4230263" y="288105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3</a:t>
            </a:r>
            <a:endParaRPr b="1" sz="3000"/>
          </a:p>
        </p:txBody>
      </p:sp>
      <p:sp>
        <p:nvSpPr>
          <p:cNvPr id="389" name="Google Shape;389;p63"/>
          <p:cNvSpPr txBox="1"/>
          <p:nvPr/>
        </p:nvSpPr>
        <p:spPr>
          <a:xfrm>
            <a:off x="498103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4</a:t>
            </a:r>
            <a:endParaRPr b="1" sz="3000"/>
          </a:p>
        </p:txBody>
      </p:sp>
      <p:sp>
        <p:nvSpPr>
          <p:cNvPr id="390" name="Google Shape;390;p63"/>
          <p:cNvSpPr txBox="1"/>
          <p:nvPr/>
        </p:nvSpPr>
        <p:spPr>
          <a:xfrm>
            <a:off x="58300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5</a:t>
            </a:r>
            <a:endParaRPr b="1" sz="3000"/>
          </a:p>
        </p:txBody>
      </p:sp>
      <p:sp>
        <p:nvSpPr>
          <p:cNvPr id="391" name="Google Shape;391;p63"/>
          <p:cNvSpPr txBox="1"/>
          <p:nvPr/>
        </p:nvSpPr>
        <p:spPr>
          <a:xfrm>
            <a:off x="65305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6</a:t>
            </a:r>
            <a:endParaRPr b="1" sz="3000"/>
          </a:p>
        </p:txBody>
      </p:sp>
      <p:sp>
        <p:nvSpPr>
          <p:cNvPr id="392" name="Google Shape;392;p63"/>
          <p:cNvSpPr txBox="1"/>
          <p:nvPr/>
        </p:nvSpPr>
        <p:spPr>
          <a:xfrm>
            <a:off x="7305356" y="30426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7</a:t>
            </a:r>
            <a:endParaRPr b="1" sz="3000"/>
          </a:p>
        </p:txBody>
      </p:sp>
      <p:sp>
        <p:nvSpPr>
          <p:cNvPr id="393" name="Google Shape;393;p63"/>
          <p:cNvSpPr txBox="1"/>
          <p:nvPr/>
        </p:nvSpPr>
        <p:spPr>
          <a:xfrm>
            <a:off x="8080125" y="30965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8</a:t>
            </a:r>
            <a:endParaRPr b="1" sz="3000"/>
          </a:p>
        </p:txBody>
      </p:sp>
      <p:sp>
        <p:nvSpPr>
          <p:cNvPr id="394" name="Google Shape;394;p63"/>
          <p:cNvSpPr txBox="1"/>
          <p:nvPr/>
        </p:nvSpPr>
        <p:spPr>
          <a:xfrm>
            <a:off x="8649975" y="3096563"/>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9</a:t>
            </a:r>
            <a:endParaRPr b="1" sz="3000"/>
          </a:p>
        </p:txBody>
      </p:sp>
      <p:cxnSp>
        <p:nvCxnSpPr>
          <p:cNvPr id="395" name="Google Shape;395;p63"/>
          <p:cNvCxnSpPr/>
          <p:nvPr/>
        </p:nvCxnSpPr>
        <p:spPr>
          <a:xfrm rot="10800000">
            <a:off x="5830100" y="3616350"/>
            <a:ext cx="3069900" cy="104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64"/>
          <p:cNvPicPr preferRelativeResize="0"/>
          <p:nvPr/>
        </p:nvPicPr>
        <p:blipFill rotWithShape="1">
          <a:blip r:embed="rId3">
            <a:alphaModFix/>
          </a:blip>
          <a:srcRect b="32294" l="0" r="0" t="29432"/>
          <a:stretch/>
        </p:blipFill>
        <p:spPr>
          <a:xfrm>
            <a:off x="950288" y="2167688"/>
            <a:ext cx="7129075" cy="2728625"/>
          </a:xfrm>
          <a:prstGeom prst="rect">
            <a:avLst/>
          </a:prstGeom>
          <a:noFill/>
          <a:ln>
            <a:noFill/>
          </a:ln>
        </p:spPr>
      </p:pic>
      <p:pic>
        <p:nvPicPr>
          <p:cNvPr id="401" name="Google Shape;401;p64"/>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402" name="Google Shape;402;p64"/>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403" name="Google Shape;403;p64"/>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404" name="Google Shape;404;p64"/>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405" name="Google Shape;405;p64"/>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pic>
        <p:nvPicPr>
          <p:cNvPr id="406" name="Google Shape;406;p64"/>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407" name="Google Shape;407;p64"/>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408" name="Google Shape;408;p64"/>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pic>
        <p:nvPicPr>
          <p:cNvPr id="409" name="Google Shape;409;p64"/>
          <p:cNvPicPr preferRelativeResize="0"/>
          <p:nvPr/>
        </p:nvPicPr>
        <p:blipFill>
          <a:blip r:embed="rId4">
            <a:alphaModFix/>
          </a:blip>
          <a:stretch>
            <a:fillRect/>
          </a:stretch>
        </p:blipFill>
        <p:spPr>
          <a:xfrm rot="-1794011">
            <a:off x="7728687" y="1955387"/>
            <a:ext cx="1485174" cy="1555976"/>
          </a:xfrm>
          <a:prstGeom prst="rect">
            <a:avLst/>
          </a:prstGeom>
          <a:noFill/>
          <a:ln>
            <a:noFill/>
          </a:ln>
        </p:spPr>
      </p:pic>
      <p:sp>
        <p:nvSpPr>
          <p:cNvPr id="410" name="Google Shape;410;p64"/>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
        <p:nvSpPr>
          <p:cNvPr id="411" name="Google Shape;411;p64"/>
          <p:cNvSpPr txBox="1"/>
          <p:nvPr/>
        </p:nvSpPr>
        <p:spPr>
          <a:xfrm>
            <a:off x="1776550" y="268455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0</a:t>
            </a:r>
            <a:endParaRPr b="1" sz="3000"/>
          </a:p>
        </p:txBody>
      </p:sp>
      <p:sp>
        <p:nvSpPr>
          <p:cNvPr id="412" name="Google Shape;412;p64"/>
          <p:cNvSpPr txBox="1"/>
          <p:nvPr/>
        </p:nvSpPr>
        <p:spPr>
          <a:xfrm>
            <a:off x="2613406" y="274160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1</a:t>
            </a:r>
            <a:endParaRPr b="1" sz="3000"/>
          </a:p>
        </p:txBody>
      </p:sp>
      <p:sp>
        <p:nvSpPr>
          <p:cNvPr id="413" name="Google Shape;413;p64"/>
          <p:cNvSpPr txBox="1"/>
          <p:nvPr/>
        </p:nvSpPr>
        <p:spPr>
          <a:xfrm>
            <a:off x="3282950" y="278912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2</a:t>
            </a:r>
            <a:endParaRPr b="1" sz="3000"/>
          </a:p>
        </p:txBody>
      </p:sp>
      <p:sp>
        <p:nvSpPr>
          <p:cNvPr id="414" name="Google Shape;414;p64"/>
          <p:cNvSpPr txBox="1"/>
          <p:nvPr/>
        </p:nvSpPr>
        <p:spPr>
          <a:xfrm>
            <a:off x="4230263" y="288105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3</a:t>
            </a:r>
            <a:endParaRPr b="1" sz="3000"/>
          </a:p>
        </p:txBody>
      </p:sp>
      <p:sp>
        <p:nvSpPr>
          <p:cNvPr id="415" name="Google Shape;415;p64"/>
          <p:cNvSpPr txBox="1"/>
          <p:nvPr/>
        </p:nvSpPr>
        <p:spPr>
          <a:xfrm>
            <a:off x="498103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4</a:t>
            </a:r>
            <a:endParaRPr b="1" sz="3000"/>
          </a:p>
        </p:txBody>
      </p:sp>
      <p:sp>
        <p:nvSpPr>
          <p:cNvPr id="416" name="Google Shape;416;p64"/>
          <p:cNvSpPr txBox="1"/>
          <p:nvPr/>
        </p:nvSpPr>
        <p:spPr>
          <a:xfrm>
            <a:off x="58300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5</a:t>
            </a:r>
            <a:endParaRPr b="1" sz="3000"/>
          </a:p>
        </p:txBody>
      </p:sp>
      <p:sp>
        <p:nvSpPr>
          <p:cNvPr id="417" name="Google Shape;417;p64"/>
          <p:cNvSpPr txBox="1"/>
          <p:nvPr/>
        </p:nvSpPr>
        <p:spPr>
          <a:xfrm>
            <a:off x="65305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6</a:t>
            </a:r>
            <a:endParaRPr b="1" sz="3000"/>
          </a:p>
        </p:txBody>
      </p:sp>
      <p:sp>
        <p:nvSpPr>
          <p:cNvPr id="418" name="Google Shape;418;p64"/>
          <p:cNvSpPr txBox="1"/>
          <p:nvPr/>
        </p:nvSpPr>
        <p:spPr>
          <a:xfrm>
            <a:off x="7305356" y="30426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7</a:t>
            </a:r>
            <a:endParaRPr b="1" sz="3000"/>
          </a:p>
        </p:txBody>
      </p:sp>
      <p:sp>
        <p:nvSpPr>
          <p:cNvPr id="419" name="Google Shape;419;p64"/>
          <p:cNvSpPr txBox="1"/>
          <p:nvPr/>
        </p:nvSpPr>
        <p:spPr>
          <a:xfrm>
            <a:off x="8080125" y="30965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8</a:t>
            </a:r>
            <a:endParaRPr b="1"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65"/>
          <p:cNvPicPr preferRelativeResize="0"/>
          <p:nvPr/>
        </p:nvPicPr>
        <p:blipFill rotWithShape="1">
          <a:blip r:embed="rId3">
            <a:alphaModFix/>
          </a:blip>
          <a:srcRect b="32294" l="0" r="0" t="29432"/>
          <a:stretch/>
        </p:blipFill>
        <p:spPr>
          <a:xfrm>
            <a:off x="950288" y="2167688"/>
            <a:ext cx="7129075" cy="2728625"/>
          </a:xfrm>
          <a:prstGeom prst="rect">
            <a:avLst/>
          </a:prstGeom>
          <a:noFill/>
          <a:ln>
            <a:noFill/>
          </a:ln>
        </p:spPr>
      </p:pic>
      <p:pic>
        <p:nvPicPr>
          <p:cNvPr id="425" name="Google Shape;425;p65"/>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426" name="Google Shape;426;p65"/>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427" name="Google Shape;427;p65"/>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428" name="Google Shape;428;p65"/>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429" name="Google Shape;429;p65"/>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pic>
        <p:nvPicPr>
          <p:cNvPr id="430" name="Google Shape;430;p65"/>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431" name="Google Shape;431;p65"/>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432" name="Google Shape;432;p65"/>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pic>
        <p:nvPicPr>
          <p:cNvPr id="433" name="Google Shape;433;p65"/>
          <p:cNvPicPr preferRelativeResize="0"/>
          <p:nvPr/>
        </p:nvPicPr>
        <p:blipFill>
          <a:blip r:embed="rId4">
            <a:alphaModFix/>
          </a:blip>
          <a:stretch>
            <a:fillRect/>
          </a:stretch>
        </p:blipFill>
        <p:spPr>
          <a:xfrm rot="-1794011">
            <a:off x="7728687" y="1955387"/>
            <a:ext cx="1485174" cy="1555976"/>
          </a:xfrm>
          <a:prstGeom prst="rect">
            <a:avLst/>
          </a:prstGeom>
          <a:noFill/>
          <a:ln>
            <a:noFill/>
          </a:ln>
        </p:spPr>
      </p:pic>
      <p:sp>
        <p:nvSpPr>
          <p:cNvPr id="434" name="Google Shape;434;p65"/>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
        <p:nvSpPr>
          <p:cNvPr id="435" name="Google Shape;435;p65"/>
          <p:cNvSpPr txBox="1"/>
          <p:nvPr/>
        </p:nvSpPr>
        <p:spPr>
          <a:xfrm>
            <a:off x="1776550" y="268455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0</a:t>
            </a:r>
            <a:endParaRPr b="1" sz="3000"/>
          </a:p>
        </p:txBody>
      </p:sp>
      <p:sp>
        <p:nvSpPr>
          <p:cNvPr id="436" name="Google Shape;436;p65"/>
          <p:cNvSpPr txBox="1"/>
          <p:nvPr/>
        </p:nvSpPr>
        <p:spPr>
          <a:xfrm>
            <a:off x="2613406" y="274160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1</a:t>
            </a:r>
            <a:endParaRPr b="1" sz="3000"/>
          </a:p>
        </p:txBody>
      </p:sp>
      <p:sp>
        <p:nvSpPr>
          <p:cNvPr id="437" name="Google Shape;437;p65"/>
          <p:cNvSpPr txBox="1"/>
          <p:nvPr/>
        </p:nvSpPr>
        <p:spPr>
          <a:xfrm>
            <a:off x="3282950" y="278912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2</a:t>
            </a:r>
            <a:endParaRPr b="1" sz="3000"/>
          </a:p>
        </p:txBody>
      </p:sp>
      <p:sp>
        <p:nvSpPr>
          <p:cNvPr id="438" name="Google Shape;438;p65"/>
          <p:cNvSpPr txBox="1"/>
          <p:nvPr/>
        </p:nvSpPr>
        <p:spPr>
          <a:xfrm>
            <a:off x="4230263" y="288105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3</a:t>
            </a:r>
            <a:endParaRPr b="1" sz="3000"/>
          </a:p>
        </p:txBody>
      </p:sp>
      <p:sp>
        <p:nvSpPr>
          <p:cNvPr id="439" name="Google Shape;439;p65"/>
          <p:cNvSpPr txBox="1"/>
          <p:nvPr/>
        </p:nvSpPr>
        <p:spPr>
          <a:xfrm>
            <a:off x="498103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4</a:t>
            </a:r>
            <a:endParaRPr b="1" sz="3000"/>
          </a:p>
        </p:txBody>
      </p:sp>
      <p:sp>
        <p:nvSpPr>
          <p:cNvPr id="440" name="Google Shape;440;p65"/>
          <p:cNvSpPr txBox="1"/>
          <p:nvPr/>
        </p:nvSpPr>
        <p:spPr>
          <a:xfrm>
            <a:off x="58300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5</a:t>
            </a:r>
            <a:endParaRPr b="1" sz="3000"/>
          </a:p>
        </p:txBody>
      </p:sp>
      <p:sp>
        <p:nvSpPr>
          <p:cNvPr id="441" name="Google Shape;441;p65"/>
          <p:cNvSpPr txBox="1"/>
          <p:nvPr/>
        </p:nvSpPr>
        <p:spPr>
          <a:xfrm>
            <a:off x="65305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6</a:t>
            </a:r>
            <a:endParaRPr b="1" sz="3000"/>
          </a:p>
        </p:txBody>
      </p:sp>
      <p:sp>
        <p:nvSpPr>
          <p:cNvPr id="442" name="Google Shape;442;p65"/>
          <p:cNvSpPr txBox="1"/>
          <p:nvPr/>
        </p:nvSpPr>
        <p:spPr>
          <a:xfrm>
            <a:off x="7305356" y="30426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7</a:t>
            </a:r>
            <a:endParaRPr b="1" sz="3000"/>
          </a:p>
        </p:txBody>
      </p:sp>
      <p:sp>
        <p:nvSpPr>
          <p:cNvPr id="443" name="Google Shape;443;p65"/>
          <p:cNvSpPr txBox="1"/>
          <p:nvPr/>
        </p:nvSpPr>
        <p:spPr>
          <a:xfrm>
            <a:off x="8080125" y="30965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8</a:t>
            </a:r>
            <a:endParaRPr b="1" sz="3000"/>
          </a:p>
        </p:txBody>
      </p:sp>
      <p:pic>
        <p:nvPicPr>
          <p:cNvPr id="444" name="Google Shape;444;p65"/>
          <p:cNvPicPr preferRelativeResize="0"/>
          <p:nvPr/>
        </p:nvPicPr>
        <p:blipFill>
          <a:blip r:embed="rId4">
            <a:alphaModFix/>
          </a:blip>
          <a:stretch>
            <a:fillRect/>
          </a:stretch>
        </p:blipFill>
        <p:spPr>
          <a:xfrm rot="-1794011">
            <a:off x="5839137" y="108475"/>
            <a:ext cx="1485174" cy="1555976"/>
          </a:xfrm>
          <a:prstGeom prst="rect">
            <a:avLst/>
          </a:prstGeom>
          <a:noFill/>
          <a:ln>
            <a:noFill/>
          </a:ln>
        </p:spPr>
      </p:pic>
      <p:cxnSp>
        <p:nvCxnSpPr>
          <p:cNvPr id="445" name="Google Shape;445;p65"/>
          <p:cNvCxnSpPr/>
          <p:nvPr/>
        </p:nvCxnSpPr>
        <p:spPr>
          <a:xfrm flipH="1">
            <a:off x="5490800" y="1261875"/>
            <a:ext cx="339300" cy="4269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66"/>
          <p:cNvPicPr preferRelativeResize="0"/>
          <p:nvPr/>
        </p:nvPicPr>
        <p:blipFill rotWithShape="1">
          <a:blip r:embed="rId3">
            <a:alphaModFix/>
          </a:blip>
          <a:srcRect b="32294" l="0" r="0" t="29432"/>
          <a:stretch/>
        </p:blipFill>
        <p:spPr>
          <a:xfrm>
            <a:off x="950288" y="2167688"/>
            <a:ext cx="7129075" cy="2728625"/>
          </a:xfrm>
          <a:prstGeom prst="rect">
            <a:avLst/>
          </a:prstGeom>
          <a:noFill/>
          <a:ln>
            <a:noFill/>
          </a:ln>
        </p:spPr>
      </p:pic>
      <p:pic>
        <p:nvPicPr>
          <p:cNvPr id="451" name="Google Shape;451;p66"/>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452" name="Google Shape;452;p66"/>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453" name="Google Shape;453;p66"/>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454" name="Google Shape;454;p66"/>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455" name="Google Shape;455;p66"/>
          <p:cNvPicPr preferRelativeResize="0"/>
          <p:nvPr/>
        </p:nvPicPr>
        <p:blipFill>
          <a:blip r:embed="rId4">
            <a:alphaModFix/>
          </a:blip>
          <a:stretch>
            <a:fillRect/>
          </a:stretch>
        </p:blipFill>
        <p:spPr>
          <a:xfrm rot="-1794011">
            <a:off x="4647487" y="1793762"/>
            <a:ext cx="1485174" cy="1555976"/>
          </a:xfrm>
          <a:prstGeom prst="rect">
            <a:avLst/>
          </a:prstGeom>
          <a:noFill/>
          <a:ln>
            <a:noFill/>
          </a:ln>
        </p:spPr>
      </p:pic>
      <p:pic>
        <p:nvPicPr>
          <p:cNvPr id="456" name="Google Shape;456;p66"/>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457" name="Google Shape;457;p66"/>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458" name="Google Shape;458;p66"/>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pic>
        <p:nvPicPr>
          <p:cNvPr id="459" name="Google Shape;459;p66"/>
          <p:cNvPicPr preferRelativeResize="0"/>
          <p:nvPr/>
        </p:nvPicPr>
        <p:blipFill>
          <a:blip r:embed="rId4">
            <a:alphaModFix/>
          </a:blip>
          <a:stretch>
            <a:fillRect/>
          </a:stretch>
        </p:blipFill>
        <p:spPr>
          <a:xfrm rot="-1794011">
            <a:off x="7728687" y="1955387"/>
            <a:ext cx="1485174" cy="1555976"/>
          </a:xfrm>
          <a:prstGeom prst="rect">
            <a:avLst/>
          </a:prstGeom>
          <a:noFill/>
          <a:ln>
            <a:noFill/>
          </a:ln>
        </p:spPr>
      </p:pic>
      <p:sp>
        <p:nvSpPr>
          <p:cNvPr id="460" name="Google Shape;460;p66"/>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
        <p:nvSpPr>
          <p:cNvPr id="461" name="Google Shape;461;p66"/>
          <p:cNvSpPr txBox="1"/>
          <p:nvPr/>
        </p:nvSpPr>
        <p:spPr>
          <a:xfrm>
            <a:off x="1776550" y="268455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0</a:t>
            </a:r>
            <a:endParaRPr b="1" sz="3000"/>
          </a:p>
        </p:txBody>
      </p:sp>
      <p:sp>
        <p:nvSpPr>
          <p:cNvPr id="462" name="Google Shape;462;p66"/>
          <p:cNvSpPr txBox="1"/>
          <p:nvPr/>
        </p:nvSpPr>
        <p:spPr>
          <a:xfrm>
            <a:off x="2613406" y="274160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1</a:t>
            </a:r>
            <a:endParaRPr b="1" sz="3000"/>
          </a:p>
        </p:txBody>
      </p:sp>
      <p:sp>
        <p:nvSpPr>
          <p:cNvPr id="463" name="Google Shape;463;p66"/>
          <p:cNvSpPr txBox="1"/>
          <p:nvPr/>
        </p:nvSpPr>
        <p:spPr>
          <a:xfrm>
            <a:off x="3282950" y="278912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2</a:t>
            </a:r>
            <a:endParaRPr b="1" sz="3000"/>
          </a:p>
        </p:txBody>
      </p:sp>
      <p:sp>
        <p:nvSpPr>
          <p:cNvPr id="464" name="Google Shape;464;p66"/>
          <p:cNvSpPr txBox="1"/>
          <p:nvPr/>
        </p:nvSpPr>
        <p:spPr>
          <a:xfrm>
            <a:off x="4230263" y="288105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3</a:t>
            </a:r>
            <a:endParaRPr b="1" sz="3000"/>
          </a:p>
        </p:txBody>
      </p:sp>
      <p:sp>
        <p:nvSpPr>
          <p:cNvPr id="465" name="Google Shape;465;p66"/>
          <p:cNvSpPr txBox="1"/>
          <p:nvPr/>
        </p:nvSpPr>
        <p:spPr>
          <a:xfrm>
            <a:off x="498103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4</a:t>
            </a:r>
            <a:endParaRPr b="1" sz="3000"/>
          </a:p>
        </p:txBody>
      </p:sp>
      <p:sp>
        <p:nvSpPr>
          <p:cNvPr id="466" name="Google Shape;466;p66"/>
          <p:cNvSpPr txBox="1"/>
          <p:nvPr/>
        </p:nvSpPr>
        <p:spPr>
          <a:xfrm>
            <a:off x="58300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5</a:t>
            </a:r>
            <a:endParaRPr b="1" sz="3000"/>
          </a:p>
        </p:txBody>
      </p:sp>
      <p:sp>
        <p:nvSpPr>
          <p:cNvPr id="467" name="Google Shape;467;p66"/>
          <p:cNvSpPr txBox="1"/>
          <p:nvPr/>
        </p:nvSpPr>
        <p:spPr>
          <a:xfrm>
            <a:off x="65305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6</a:t>
            </a:r>
            <a:endParaRPr b="1" sz="3000"/>
          </a:p>
        </p:txBody>
      </p:sp>
      <p:sp>
        <p:nvSpPr>
          <p:cNvPr id="468" name="Google Shape;468;p66"/>
          <p:cNvSpPr txBox="1"/>
          <p:nvPr/>
        </p:nvSpPr>
        <p:spPr>
          <a:xfrm>
            <a:off x="7305356" y="30426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7</a:t>
            </a:r>
            <a:endParaRPr b="1" sz="3000"/>
          </a:p>
        </p:txBody>
      </p:sp>
      <p:sp>
        <p:nvSpPr>
          <p:cNvPr id="469" name="Google Shape;469;p66"/>
          <p:cNvSpPr txBox="1"/>
          <p:nvPr/>
        </p:nvSpPr>
        <p:spPr>
          <a:xfrm>
            <a:off x="8080125" y="30965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8</a:t>
            </a:r>
            <a:endParaRPr b="1" sz="3000"/>
          </a:p>
        </p:txBody>
      </p:sp>
      <p:pic>
        <p:nvPicPr>
          <p:cNvPr id="470" name="Google Shape;470;p66"/>
          <p:cNvPicPr preferRelativeResize="0"/>
          <p:nvPr/>
        </p:nvPicPr>
        <p:blipFill>
          <a:blip r:embed="rId4">
            <a:alphaModFix/>
          </a:blip>
          <a:stretch>
            <a:fillRect/>
          </a:stretch>
        </p:blipFill>
        <p:spPr>
          <a:xfrm rot="-1794011">
            <a:off x="5839137" y="108475"/>
            <a:ext cx="1485174" cy="1555976"/>
          </a:xfrm>
          <a:prstGeom prst="rect">
            <a:avLst/>
          </a:prstGeom>
          <a:noFill/>
          <a:ln>
            <a:noFill/>
          </a:ln>
        </p:spPr>
      </p:pic>
      <p:cxnSp>
        <p:nvCxnSpPr>
          <p:cNvPr id="471" name="Google Shape;471;p66"/>
          <p:cNvCxnSpPr/>
          <p:nvPr/>
        </p:nvCxnSpPr>
        <p:spPr>
          <a:xfrm flipH="1">
            <a:off x="5490800" y="1261875"/>
            <a:ext cx="339300" cy="426900"/>
          </a:xfrm>
          <a:prstGeom prst="straightConnector1">
            <a:avLst/>
          </a:prstGeom>
          <a:noFill/>
          <a:ln cap="flat" cmpd="sng" w="38100">
            <a:solidFill>
              <a:schemeClr val="dk2"/>
            </a:solidFill>
            <a:prstDash val="solid"/>
            <a:round/>
            <a:headEnd len="med" w="med" type="none"/>
            <a:tailEnd len="med" w="med" type="triangle"/>
          </a:ln>
        </p:spPr>
      </p:cxnSp>
      <p:cxnSp>
        <p:nvCxnSpPr>
          <p:cNvPr id="472" name="Google Shape;472;p66"/>
          <p:cNvCxnSpPr/>
          <p:nvPr/>
        </p:nvCxnSpPr>
        <p:spPr>
          <a:xfrm>
            <a:off x="5066188" y="3524425"/>
            <a:ext cx="3546300" cy="163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3" name="Shape 163"/>
        <p:cNvGrpSpPr/>
        <p:nvPr/>
      </p:nvGrpSpPr>
      <p:grpSpPr>
        <a:xfrm>
          <a:off x="0" y="0"/>
          <a:ext cx="0" cy="0"/>
          <a:chOff x="0" y="0"/>
          <a:chExt cx="0" cy="0"/>
        </a:xfrm>
      </p:grpSpPr>
      <p:pic>
        <p:nvPicPr>
          <p:cNvPr id="164" name="Google Shape;164;p40"/>
          <p:cNvPicPr preferRelativeResize="0"/>
          <p:nvPr/>
        </p:nvPicPr>
        <p:blipFill>
          <a:blip r:embed="rId3">
            <a:alphaModFix/>
          </a:blip>
          <a:stretch>
            <a:fillRect/>
          </a:stretch>
        </p:blipFill>
        <p:spPr>
          <a:xfrm>
            <a:off x="552275" y="0"/>
            <a:ext cx="8229605"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67"/>
          <p:cNvPicPr preferRelativeResize="0"/>
          <p:nvPr/>
        </p:nvPicPr>
        <p:blipFill rotWithShape="1">
          <a:blip r:embed="rId3">
            <a:alphaModFix/>
          </a:blip>
          <a:srcRect b="32294" l="0" r="0" t="29432"/>
          <a:stretch/>
        </p:blipFill>
        <p:spPr>
          <a:xfrm>
            <a:off x="950288" y="2167688"/>
            <a:ext cx="7129075" cy="2728625"/>
          </a:xfrm>
          <a:prstGeom prst="rect">
            <a:avLst/>
          </a:prstGeom>
          <a:noFill/>
          <a:ln>
            <a:noFill/>
          </a:ln>
        </p:spPr>
      </p:pic>
      <p:pic>
        <p:nvPicPr>
          <p:cNvPr id="478" name="Google Shape;478;p67"/>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479" name="Google Shape;479;p67"/>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480" name="Google Shape;480;p67"/>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481" name="Google Shape;481;p67"/>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482" name="Google Shape;482;p67"/>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483" name="Google Shape;483;p67"/>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484" name="Google Shape;484;p67"/>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pic>
        <p:nvPicPr>
          <p:cNvPr id="485" name="Google Shape;485;p67"/>
          <p:cNvPicPr preferRelativeResize="0"/>
          <p:nvPr/>
        </p:nvPicPr>
        <p:blipFill>
          <a:blip r:embed="rId4">
            <a:alphaModFix/>
          </a:blip>
          <a:stretch>
            <a:fillRect/>
          </a:stretch>
        </p:blipFill>
        <p:spPr>
          <a:xfrm rot="-1794011">
            <a:off x="7728687" y="1955387"/>
            <a:ext cx="1485174" cy="1555976"/>
          </a:xfrm>
          <a:prstGeom prst="rect">
            <a:avLst/>
          </a:prstGeom>
          <a:noFill/>
          <a:ln>
            <a:noFill/>
          </a:ln>
        </p:spPr>
      </p:pic>
      <p:sp>
        <p:nvSpPr>
          <p:cNvPr id="486" name="Google Shape;486;p67"/>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
        <p:nvSpPr>
          <p:cNvPr id="487" name="Google Shape;487;p67"/>
          <p:cNvSpPr txBox="1"/>
          <p:nvPr/>
        </p:nvSpPr>
        <p:spPr>
          <a:xfrm>
            <a:off x="1776550" y="268455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0</a:t>
            </a:r>
            <a:endParaRPr b="1" sz="3000"/>
          </a:p>
        </p:txBody>
      </p:sp>
      <p:sp>
        <p:nvSpPr>
          <p:cNvPr id="488" name="Google Shape;488;p67"/>
          <p:cNvSpPr txBox="1"/>
          <p:nvPr/>
        </p:nvSpPr>
        <p:spPr>
          <a:xfrm>
            <a:off x="2613406" y="274160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1</a:t>
            </a:r>
            <a:endParaRPr b="1" sz="3000"/>
          </a:p>
        </p:txBody>
      </p:sp>
      <p:sp>
        <p:nvSpPr>
          <p:cNvPr id="489" name="Google Shape;489;p67"/>
          <p:cNvSpPr txBox="1"/>
          <p:nvPr/>
        </p:nvSpPr>
        <p:spPr>
          <a:xfrm>
            <a:off x="3282950" y="278912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2</a:t>
            </a:r>
            <a:endParaRPr b="1" sz="3000"/>
          </a:p>
        </p:txBody>
      </p:sp>
      <p:sp>
        <p:nvSpPr>
          <p:cNvPr id="490" name="Google Shape;490;p67"/>
          <p:cNvSpPr txBox="1"/>
          <p:nvPr/>
        </p:nvSpPr>
        <p:spPr>
          <a:xfrm>
            <a:off x="4230263" y="288105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3</a:t>
            </a:r>
            <a:endParaRPr b="1" sz="3000"/>
          </a:p>
        </p:txBody>
      </p:sp>
      <p:sp>
        <p:nvSpPr>
          <p:cNvPr id="491" name="Google Shape;491;p67"/>
          <p:cNvSpPr txBox="1"/>
          <p:nvPr/>
        </p:nvSpPr>
        <p:spPr>
          <a:xfrm>
            <a:off x="498103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4</a:t>
            </a:r>
            <a:endParaRPr b="1" sz="3000"/>
          </a:p>
        </p:txBody>
      </p:sp>
      <p:sp>
        <p:nvSpPr>
          <p:cNvPr id="492" name="Google Shape;492;p67"/>
          <p:cNvSpPr txBox="1"/>
          <p:nvPr/>
        </p:nvSpPr>
        <p:spPr>
          <a:xfrm>
            <a:off x="58300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5</a:t>
            </a:r>
            <a:endParaRPr b="1" sz="3000"/>
          </a:p>
        </p:txBody>
      </p:sp>
      <p:sp>
        <p:nvSpPr>
          <p:cNvPr id="493" name="Google Shape;493;p67"/>
          <p:cNvSpPr txBox="1"/>
          <p:nvPr/>
        </p:nvSpPr>
        <p:spPr>
          <a:xfrm>
            <a:off x="65305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6</a:t>
            </a:r>
            <a:endParaRPr b="1" sz="3000"/>
          </a:p>
        </p:txBody>
      </p:sp>
      <p:sp>
        <p:nvSpPr>
          <p:cNvPr id="494" name="Google Shape;494;p67"/>
          <p:cNvSpPr txBox="1"/>
          <p:nvPr/>
        </p:nvSpPr>
        <p:spPr>
          <a:xfrm>
            <a:off x="7305356" y="30426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7</a:t>
            </a:r>
            <a:endParaRPr b="1" sz="3000"/>
          </a:p>
        </p:txBody>
      </p:sp>
      <p:sp>
        <p:nvSpPr>
          <p:cNvPr id="495" name="Google Shape;495;p67"/>
          <p:cNvSpPr txBox="1"/>
          <p:nvPr/>
        </p:nvSpPr>
        <p:spPr>
          <a:xfrm>
            <a:off x="8080125" y="30965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8</a:t>
            </a:r>
            <a:endParaRPr b="1" sz="3000"/>
          </a:p>
        </p:txBody>
      </p:sp>
      <p:pic>
        <p:nvPicPr>
          <p:cNvPr id="496" name="Google Shape;496;p67"/>
          <p:cNvPicPr preferRelativeResize="0"/>
          <p:nvPr/>
        </p:nvPicPr>
        <p:blipFill>
          <a:blip r:embed="rId4">
            <a:alphaModFix/>
          </a:blip>
          <a:stretch>
            <a:fillRect/>
          </a:stretch>
        </p:blipFill>
        <p:spPr>
          <a:xfrm rot="-1794011">
            <a:off x="5839137" y="108475"/>
            <a:ext cx="1485174" cy="1555976"/>
          </a:xfrm>
          <a:prstGeom prst="rect">
            <a:avLst/>
          </a:prstGeom>
          <a:noFill/>
          <a:ln>
            <a:noFill/>
          </a:ln>
        </p:spPr>
      </p:pic>
      <p:cxnSp>
        <p:nvCxnSpPr>
          <p:cNvPr id="497" name="Google Shape;497;p67"/>
          <p:cNvCxnSpPr/>
          <p:nvPr/>
        </p:nvCxnSpPr>
        <p:spPr>
          <a:xfrm flipH="1">
            <a:off x="5490800" y="1261875"/>
            <a:ext cx="339300" cy="426900"/>
          </a:xfrm>
          <a:prstGeom prst="straightConnector1">
            <a:avLst/>
          </a:prstGeom>
          <a:noFill/>
          <a:ln cap="flat" cmpd="sng" w="38100">
            <a:solidFill>
              <a:schemeClr val="dk2"/>
            </a:solidFill>
            <a:prstDash val="solid"/>
            <a:round/>
            <a:headEnd len="med" w="med" type="none"/>
            <a:tailEnd len="med" w="med" type="triangle"/>
          </a:ln>
        </p:spPr>
      </p:cxnSp>
      <p:cxnSp>
        <p:nvCxnSpPr>
          <p:cNvPr id="498" name="Google Shape;498;p67"/>
          <p:cNvCxnSpPr/>
          <p:nvPr/>
        </p:nvCxnSpPr>
        <p:spPr>
          <a:xfrm>
            <a:off x="5066188" y="3524425"/>
            <a:ext cx="3546300" cy="163500"/>
          </a:xfrm>
          <a:prstGeom prst="straightConnector1">
            <a:avLst/>
          </a:prstGeom>
          <a:noFill/>
          <a:ln cap="flat" cmpd="sng" w="38100">
            <a:solidFill>
              <a:schemeClr val="dk2"/>
            </a:solidFill>
            <a:prstDash val="solid"/>
            <a:round/>
            <a:headEnd len="med" w="med" type="none"/>
            <a:tailEnd len="med" w="med" type="triangle"/>
          </a:ln>
        </p:spPr>
      </p:cxnSp>
      <p:pic>
        <p:nvPicPr>
          <p:cNvPr id="499" name="Google Shape;499;p67"/>
          <p:cNvPicPr preferRelativeResize="0"/>
          <p:nvPr/>
        </p:nvPicPr>
        <p:blipFill>
          <a:blip r:embed="rId4">
            <a:alphaModFix/>
          </a:blip>
          <a:stretch>
            <a:fillRect/>
          </a:stretch>
        </p:blipFill>
        <p:spPr>
          <a:xfrm rot="-1794011">
            <a:off x="8527587" y="1955387"/>
            <a:ext cx="1485174" cy="1555976"/>
          </a:xfrm>
          <a:prstGeom prst="rect">
            <a:avLst/>
          </a:prstGeom>
          <a:noFill/>
          <a:ln>
            <a:noFill/>
          </a:ln>
        </p:spPr>
      </p:pic>
      <p:sp>
        <p:nvSpPr>
          <p:cNvPr id="500" name="Google Shape;500;p67"/>
          <p:cNvSpPr txBox="1"/>
          <p:nvPr/>
        </p:nvSpPr>
        <p:spPr>
          <a:xfrm>
            <a:off x="8726175" y="3088163"/>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9</a:t>
            </a:r>
            <a:endParaRPr b="1"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id="505" name="Google Shape;505;p68"/>
          <p:cNvPicPr preferRelativeResize="0"/>
          <p:nvPr/>
        </p:nvPicPr>
        <p:blipFill rotWithShape="1">
          <a:blip r:embed="rId3">
            <a:alphaModFix/>
          </a:blip>
          <a:srcRect b="32294" l="0" r="0" t="29432"/>
          <a:stretch/>
        </p:blipFill>
        <p:spPr>
          <a:xfrm>
            <a:off x="950288" y="2167688"/>
            <a:ext cx="7129075" cy="2728625"/>
          </a:xfrm>
          <a:prstGeom prst="rect">
            <a:avLst/>
          </a:prstGeom>
          <a:noFill/>
          <a:ln>
            <a:noFill/>
          </a:ln>
        </p:spPr>
      </p:pic>
      <p:pic>
        <p:nvPicPr>
          <p:cNvPr id="506" name="Google Shape;506;p68"/>
          <p:cNvPicPr preferRelativeResize="0"/>
          <p:nvPr/>
        </p:nvPicPr>
        <p:blipFill>
          <a:blip r:embed="rId4">
            <a:alphaModFix/>
          </a:blip>
          <a:stretch>
            <a:fillRect/>
          </a:stretch>
        </p:blipFill>
        <p:spPr>
          <a:xfrm rot="-1794011">
            <a:off x="1508799" y="1597250"/>
            <a:ext cx="1485174" cy="1555976"/>
          </a:xfrm>
          <a:prstGeom prst="rect">
            <a:avLst/>
          </a:prstGeom>
          <a:noFill/>
          <a:ln>
            <a:noFill/>
          </a:ln>
        </p:spPr>
      </p:pic>
      <p:pic>
        <p:nvPicPr>
          <p:cNvPr id="507" name="Google Shape;507;p68"/>
          <p:cNvPicPr preferRelativeResize="0"/>
          <p:nvPr/>
        </p:nvPicPr>
        <p:blipFill>
          <a:blip r:embed="rId4">
            <a:alphaModFix/>
          </a:blip>
          <a:stretch>
            <a:fillRect/>
          </a:stretch>
        </p:blipFill>
        <p:spPr>
          <a:xfrm rot="-1794011">
            <a:off x="2326849" y="1654300"/>
            <a:ext cx="1485174" cy="1555976"/>
          </a:xfrm>
          <a:prstGeom prst="rect">
            <a:avLst/>
          </a:prstGeom>
          <a:noFill/>
          <a:ln>
            <a:noFill/>
          </a:ln>
        </p:spPr>
      </p:pic>
      <p:pic>
        <p:nvPicPr>
          <p:cNvPr id="508" name="Google Shape;508;p68"/>
          <p:cNvPicPr preferRelativeResize="0"/>
          <p:nvPr/>
        </p:nvPicPr>
        <p:blipFill>
          <a:blip r:embed="rId4">
            <a:alphaModFix/>
          </a:blip>
          <a:stretch>
            <a:fillRect/>
          </a:stretch>
        </p:blipFill>
        <p:spPr>
          <a:xfrm rot="-1794011">
            <a:off x="3125749" y="1701825"/>
            <a:ext cx="1485174" cy="1555976"/>
          </a:xfrm>
          <a:prstGeom prst="rect">
            <a:avLst/>
          </a:prstGeom>
          <a:noFill/>
          <a:ln>
            <a:noFill/>
          </a:ln>
        </p:spPr>
      </p:pic>
      <p:pic>
        <p:nvPicPr>
          <p:cNvPr id="509" name="Google Shape;509;p68"/>
          <p:cNvPicPr preferRelativeResize="0"/>
          <p:nvPr/>
        </p:nvPicPr>
        <p:blipFill>
          <a:blip r:embed="rId4">
            <a:alphaModFix/>
          </a:blip>
          <a:stretch>
            <a:fillRect/>
          </a:stretch>
        </p:blipFill>
        <p:spPr>
          <a:xfrm rot="-1794011">
            <a:off x="3905612" y="1739875"/>
            <a:ext cx="1485174" cy="1555976"/>
          </a:xfrm>
          <a:prstGeom prst="rect">
            <a:avLst/>
          </a:prstGeom>
          <a:noFill/>
          <a:ln>
            <a:noFill/>
          </a:ln>
        </p:spPr>
      </p:pic>
      <p:pic>
        <p:nvPicPr>
          <p:cNvPr id="510" name="Google Shape;510;p68"/>
          <p:cNvPicPr preferRelativeResize="0"/>
          <p:nvPr/>
        </p:nvPicPr>
        <p:blipFill>
          <a:blip r:embed="rId4">
            <a:alphaModFix/>
          </a:blip>
          <a:stretch>
            <a:fillRect/>
          </a:stretch>
        </p:blipFill>
        <p:spPr>
          <a:xfrm rot="-1794011">
            <a:off x="4573212" y="1739875"/>
            <a:ext cx="1485174" cy="1555976"/>
          </a:xfrm>
          <a:prstGeom prst="rect">
            <a:avLst/>
          </a:prstGeom>
          <a:noFill/>
          <a:ln>
            <a:noFill/>
          </a:ln>
        </p:spPr>
      </p:pic>
      <p:pic>
        <p:nvPicPr>
          <p:cNvPr id="511" name="Google Shape;511;p68"/>
          <p:cNvPicPr preferRelativeResize="0"/>
          <p:nvPr/>
        </p:nvPicPr>
        <p:blipFill>
          <a:blip r:embed="rId4">
            <a:alphaModFix/>
          </a:blip>
          <a:stretch>
            <a:fillRect/>
          </a:stretch>
        </p:blipFill>
        <p:spPr>
          <a:xfrm rot="-1794011">
            <a:off x="5427212" y="1850812"/>
            <a:ext cx="1485174" cy="1555976"/>
          </a:xfrm>
          <a:prstGeom prst="rect">
            <a:avLst/>
          </a:prstGeom>
          <a:noFill/>
          <a:ln>
            <a:noFill/>
          </a:ln>
        </p:spPr>
      </p:pic>
      <p:pic>
        <p:nvPicPr>
          <p:cNvPr id="512" name="Google Shape;512;p68"/>
          <p:cNvPicPr preferRelativeResize="0"/>
          <p:nvPr/>
        </p:nvPicPr>
        <p:blipFill>
          <a:blip r:embed="rId4">
            <a:alphaModFix/>
          </a:blip>
          <a:stretch>
            <a:fillRect/>
          </a:stretch>
        </p:blipFill>
        <p:spPr>
          <a:xfrm rot="-1794011">
            <a:off x="6178562" y="1907837"/>
            <a:ext cx="1485174" cy="1555976"/>
          </a:xfrm>
          <a:prstGeom prst="rect">
            <a:avLst/>
          </a:prstGeom>
          <a:noFill/>
          <a:ln>
            <a:noFill/>
          </a:ln>
        </p:spPr>
      </p:pic>
      <p:pic>
        <p:nvPicPr>
          <p:cNvPr id="513" name="Google Shape;513;p68"/>
          <p:cNvPicPr preferRelativeResize="0"/>
          <p:nvPr/>
        </p:nvPicPr>
        <p:blipFill>
          <a:blip r:embed="rId4">
            <a:alphaModFix/>
          </a:blip>
          <a:stretch>
            <a:fillRect/>
          </a:stretch>
        </p:blipFill>
        <p:spPr>
          <a:xfrm rot="-1794011">
            <a:off x="6968137" y="1955387"/>
            <a:ext cx="1485174" cy="1555976"/>
          </a:xfrm>
          <a:prstGeom prst="rect">
            <a:avLst/>
          </a:prstGeom>
          <a:noFill/>
          <a:ln>
            <a:noFill/>
          </a:ln>
        </p:spPr>
      </p:pic>
      <p:pic>
        <p:nvPicPr>
          <p:cNvPr id="514" name="Google Shape;514;p68"/>
          <p:cNvPicPr preferRelativeResize="0"/>
          <p:nvPr/>
        </p:nvPicPr>
        <p:blipFill>
          <a:blip r:embed="rId4">
            <a:alphaModFix/>
          </a:blip>
          <a:stretch>
            <a:fillRect/>
          </a:stretch>
        </p:blipFill>
        <p:spPr>
          <a:xfrm rot="-1794011">
            <a:off x="7728687" y="1955387"/>
            <a:ext cx="1485174" cy="1555976"/>
          </a:xfrm>
          <a:prstGeom prst="rect">
            <a:avLst/>
          </a:prstGeom>
          <a:noFill/>
          <a:ln>
            <a:noFill/>
          </a:ln>
        </p:spPr>
      </p:pic>
      <p:sp>
        <p:nvSpPr>
          <p:cNvPr id="515" name="Google Shape;515;p68"/>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ArrayLists are like shelves</a:t>
            </a:r>
            <a:endParaRPr i="0" sz="4800" u="none" cap="none" strike="noStrike">
              <a:latin typeface="Indie Flower"/>
              <a:ea typeface="Indie Flower"/>
              <a:cs typeface="Indie Flower"/>
              <a:sym typeface="Indie Flower"/>
            </a:endParaRPr>
          </a:p>
        </p:txBody>
      </p:sp>
      <p:sp>
        <p:nvSpPr>
          <p:cNvPr id="516" name="Google Shape;516;p68"/>
          <p:cNvSpPr txBox="1"/>
          <p:nvPr/>
        </p:nvSpPr>
        <p:spPr>
          <a:xfrm>
            <a:off x="1776550" y="268455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0</a:t>
            </a:r>
            <a:endParaRPr b="1" sz="3000"/>
          </a:p>
        </p:txBody>
      </p:sp>
      <p:sp>
        <p:nvSpPr>
          <p:cNvPr id="517" name="Google Shape;517;p68"/>
          <p:cNvSpPr txBox="1"/>
          <p:nvPr/>
        </p:nvSpPr>
        <p:spPr>
          <a:xfrm>
            <a:off x="2613406" y="2741600"/>
            <a:ext cx="4395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1</a:t>
            </a:r>
            <a:endParaRPr b="1" sz="3000"/>
          </a:p>
        </p:txBody>
      </p:sp>
      <p:sp>
        <p:nvSpPr>
          <p:cNvPr id="518" name="Google Shape;518;p68"/>
          <p:cNvSpPr txBox="1"/>
          <p:nvPr/>
        </p:nvSpPr>
        <p:spPr>
          <a:xfrm>
            <a:off x="3282950" y="278912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2</a:t>
            </a:r>
            <a:endParaRPr b="1" sz="3000"/>
          </a:p>
        </p:txBody>
      </p:sp>
      <p:sp>
        <p:nvSpPr>
          <p:cNvPr id="519" name="Google Shape;519;p68"/>
          <p:cNvSpPr txBox="1"/>
          <p:nvPr/>
        </p:nvSpPr>
        <p:spPr>
          <a:xfrm>
            <a:off x="4230263" y="288105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3</a:t>
            </a:r>
            <a:endParaRPr b="1" sz="3000"/>
          </a:p>
        </p:txBody>
      </p:sp>
      <p:sp>
        <p:nvSpPr>
          <p:cNvPr id="520" name="Google Shape;520;p68"/>
          <p:cNvSpPr txBox="1"/>
          <p:nvPr/>
        </p:nvSpPr>
        <p:spPr>
          <a:xfrm>
            <a:off x="498103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4</a:t>
            </a:r>
            <a:endParaRPr b="1" sz="3000"/>
          </a:p>
        </p:txBody>
      </p:sp>
      <p:sp>
        <p:nvSpPr>
          <p:cNvPr id="521" name="Google Shape;521;p68"/>
          <p:cNvSpPr txBox="1"/>
          <p:nvPr/>
        </p:nvSpPr>
        <p:spPr>
          <a:xfrm>
            <a:off x="58300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5</a:t>
            </a:r>
            <a:endParaRPr b="1" sz="3000"/>
          </a:p>
        </p:txBody>
      </p:sp>
      <p:sp>
        <p:nvSpPr>
          <p:cNvPr id="522" name="Google Shape;522;p68"/>
          <p:cNvSpPr txBox="1"/>
          <p:nvPr/>
        </p:nvSpPr>
        <p:spPr>
          <a:xfrm>
            <a:off x="6530588" y="2938100"/>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6</a:t>
            </a:r>
            <a:endParaRPr b="1" sz="3000"/>
          </a:p>
        </p:txBody>
      </p:sp>
      <p:sp>
        <p:nvSpPr>
          <p:cNvPr id="523" name="Google Shape;523;p68"/>
          <p:cNvSpPr txBox="1"/>
          <p:nvPr/>
        </p:nvSpPr>
        <p:spPr>
          <a:xfrm>
            <a:off x="7305356" y="30426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7</a:t>
            </a:r>
            <a:endParaRPr b="1" sz="3000"/>
          </a:p>
        </p:txBody>
      </p:sp>
      <p:sp>
        <p:nvSpPr>
          <p:cNvPr id="524" name="Google Shape;524;p68"/>
          <p:cNvSpPr txBox="1"/>
          <p:nvPr/>
        </p:nvSpPr>
        <p:spPr>
          <a:xfrm>
            <a:off x="8080125" y="3096575"/>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8</a:t>
            </a:r>
            <a:endParaRPr b="1" sz="3000"/>
          </a:p>
        </p:txBody>
      </p:sp>
      <p:pic>
        <p:nvPicPr>
          <p:cNvPr id="525" name="Google Shape;525;p68"/>
          <p:cNvPicPr preferRelativeResize="0"/>
          <p:nvPr/>
        </p:nvPicPr>
        <p:blipFill>
          <a:blip r:embed="rId4">
            <a:alphaModFix/>
          </a:blip>
          <a:stretch>
            <a:fillRect/>
          </a:stretch>
        </p:blipFill>
        <p:spPr>
          <a:xfrm rot="-1794011">
            <a:off x="8527587" y="1955387"/>
            <a:ext cx="1485174" cy="1555976"/>
          </a:xfrm>
          <a:prstGeom prst="rect">
            <a:avLst/>
          </a:prstGeom>
          <a:noFill/>
          <a:ln>
            <a:noFill/>
          </a:ln>
        </p:spPr>
      </p:pic>
      <p:sp>
        <p:nvSpPr>
          <p:cNvPr id="526" name="Google Shape;526;p68"/>
          <p:cNvSpPr txBox="1"/>
          <p:nvPr/>
        </p:nvSpPr>
        <p:spPr>
          <a:xfrm>
            <a:off x="8726175" y="3088163"/>
            <a:ext cx="569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9</a:t>
            </a:r>
            <a:endParaRPr b="1" sz="3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Google Shape;531;p69"/>
          <p:cNvPicPr preferRelativeResize="0"/>
          <p:nvPr/>
        </p:nvPicPr>
        <p:blipFill rotWithShape="1">
          <a:blip r:embed="rId3">
            <a:alphaModFix/>
          </a:blip>
          <a:srcRect b="26659" l="0" r="0" t="0"/>
          <a:stretch/>
        </p:blipFill>
        <p:spPr>
          <a:xfrm>
            <a:off x="1966250" y="774825"/>
            <a:ext cx="5221699" cy="4346375"/>
          </a:xfrm>
          <a:prstGeom prst="rect">
            <a:avLst/>
          </a:prstGeom>
          <a:noFill/>
          <a:ln>
            <a:noFill/>
          </a:ln>
        </p:spPr>
      </p:pic>
      <p:sp>
        <p:nvSpPr>
          <p:cNvPr id="532" name="Google Shape;532;p69"/>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Wish list with ArrayList</a:t>
            </a:r>
            <a:endParaRPr i="0" sz="4800" u="none" cap="none" strike="noStrike">
              <a:latin typeface="Indie Flower"/>
              <a:ea typeface="Indie Flower"/>
              <a:cs typeface="Indie Flower"/>
              <a:sym typeface="Indie Flower"/>
            </a:endParaRPr>
          </a:p>
        </p:txBody>
      </p:sp>
      <p:sp>
        <p:nvSpPr>
          <p:cNvPr id="533" name="Google Shape;533;p69"/>
          <p:cNvSpPr/>
          <p:nvPr/>
        </p:nvSpPr>
        <p:spPr>
          <a:xfrm>
            <a:off x="1699050" y="1039200"/>
            <a:ext cx="3475200" cy="328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0"/>
          <p:cNvSpPr/>
          <p:nvPr/>
        </p:nvSpPr>
        <p:spPr>
          <a:xfrm>
            <a:off x="3178475" y="1882275"/>
            <a:ext cx="3137100" cy="165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70"/>
          <p:cNvPicPr preferRelativeResize="0"/>
          <p:nvPr/>
        </p:nvPicPr>
        <p:blipFill rotWithShape="1">
          <a:blip r:embed="rId3">
            <a:alphaModFix/>
          </a:blip>
          <a:srcRect b="26659" l="0" r="0" t="0"/>
          <a:stretch/>
        </p:blipFill>
        <p:spPr>
          <a:xfrm>
            <a:off x="1990175" y="753325"/>
            <a:ext cx="5221699" cy="4346375"/>
          </a:xfrm>
          <a:prstGeom prst="rect">
            <a:avLst/>
          </a:prstGeom>
          <a:noFill/>
          <a:ln>
            <a:noFill/>
          </a:ln>
        </p:spPr>
      </p:pic>
      <p:sp>
        <p:nvSpPr>
          <p:cNvPr id="540" name="Google Shape;540;p70"/>
          <p:cNvSpPr/>
          <p:nvPr/>
        </p:nvSpPr>
        <p:spPr>
          <a:xfrm>
            <a:off x="2499975" y="1958850"/>
            <a:ext cx="4711800" cy="328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0"/>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Wish list with ArrayList</a:t>
            </a:r>
            <a:endParaRPr i="0" sz="4800" u="none" cap="none" strike="noStrike">
              <a:latin typeface="Indie Flower"/>
              <a:ea typeface="Indie Flower"/>
              <a:cs typeface="Indie Flower"/>
              <a:sym typeface="Indie Flow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Google Shape;546;p71"/>
          <p:cNvPicPr preferRelativeResize="0"/>
          <p:nvPr/>
        </p:nvPicPr>
        <p:blipFill rotWithShape="1">
          <a:blip r:embed="rId3">
            <a:alphaModFix/>
          </a:blip>
          <a:srcRect b="26659" l="0" r="0" t="0"/>
          <a:stretch/>
        </p:blipFill>
        <p:spPr>
          <a:xfrm>
            <a:off x="1990175" y="753325"/>
            <a:ext cx="5221699" cy="4346375"/>
          </a:xfrm>
          <a:prstGeom prst="rect">
            <a:avLst/>
          </a:prstGeom>
          <a:noFill/>
          <a:ln>
            <a:noFill/>
          </a:ln>
        </p:spPr>
      </p:pic>
      <p:sp>
        <p:nvSpPr>
          <p:cNvPr id="547" name="Google Shape;547;p71"/>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Wish list with ArrayList</a:t>
            </a:r>
            <a:endParaRPr i="0" sz="4800" u="none" cap="none" strike="noStrike">
              <a:latin typeface="Indie Flower"/>
              <a:ea typeface="Indie Flower"/>
              <a:cs typeface="Indie Flower"/>
              <a:sym typeface="Indie Flower"/>
            </a:endParaRPr>
          </a:p>
        </p:txBody>
      </p:sp>
      <p:sp>
        <p:nvSpPr>
          <p:cNvPr id="548" name="Google Shape;548;p71"/>
          <p:cNvSpPr/>
          <p:nvPr/>
        </p:nvSpPr>
        <p:spPr>
          <a:xfrm>
            <a:off x="2500075" y="3184525"/>
            <a:ext cx="4711800" cy="165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pic>
        <p:nvPicPr>
          <p:cNvPr id="553" name="Google Shape;553;p72"/>
          <p:cNvPicPr preferRelativeResize="0"/>
          <p:nvPr/>
        </p:nvPicPr>
        <p:blipFill rotWithShape="1">
          <a:blip r:embed="rId3">
            <a:alphaModFix/>
          </a:blip>
          <a:srcRect b="26659" l="0" r="0" t="0"/>
          <a:stretch/>
        </p:blipFill>
        <p:spPr>
          <a:xfrm>
            <a:off x="1990175" y="753325"/>
            <a:ext cx="5221699" cy="4346375"/>
          </a:xfrm>
          <a:prstGeom prst="rect">
            <a:avLst/>
          </a:prstGeom>
          <a:noFill/>
          <a:ln>
            <a:noFill/>
          </a:ln>
        </p:spPr>
      </p:pic>
      <p:sp>
        <p:nvSpPr>
          <p:cNvPr id="554" name="Google Shape;554;p72"/>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Wish list with ArrayList</a:t>
            </a:r>
            <a:endParaRPr i="0" sz="4800" u="none" cap="none" strike="noStrike">
              <a:latin typeface="Indie Flower"/>
              <a:ea typeface="Indie Flower"/>
              <a:cs typeface="Indie Flower"/>
              <a:sym typeface="Indie Flower"/>
            </a:endParaRPr>
          </a:p>
        </p:txBody>
      </p:sp>
      <p:sp>
        <p:nvSpPr>
          <p:cNvPr id="555" name="Google Shape;555;p72"/>
          <p:cNvSpPr/>
          <p:nvPr/>
        </p:nvSpPr>
        <p:spPr>
          <a:xfrm>
            <a:off x="3911800" y="3808375"/>
            <a:ext cx="1713300" cy="197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Google Shape;560;p73"/>
          <p:cNvPicPr preferRelativeResize="0"/>
          <p:nvPr/>
        </p:nvPicPr>
        <p:blipFill rotWithShape="1">
          <a:blip r:embed="rId3">
            <a:alphaModFix/>
          </a:blip>
          <a:srcRect b="26659" l="0" r="0" t="0"/>
          <a:stretch/>
        </p:blipFill>
        <p:spPr>
          <a:xfrm>
            <a:off x="1990175" y="753325"/>
            <a:ext cx="5221699" cy="4346375"/>
          </a:xfrm>
          <a:prstGeom prst="rect">
            <a:avLst/>
          </a:prstGeom>
          <a:noFill/>
          <a:ln>
            <a:noFill/>
          </a:ln>
        </p:spPr>
      </p:pic>
      <p:sp>
        <p:nvSpPr>
          <p:cNvPr id="561" name="Google Shape;561;p73"/>
          <p:cNvSpPr/>
          <p:nvPr/>
        </p:nvSpPr>
        <p:spPr>
          <a:xfrm>
            <a:off x="2948750" y="4016250"/>
            <a:ext cx="2621400" cy="197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3"/>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Wish list with ArrayList</a:t>
            </a:r>
            <a:endParaRPr i="0" sz="4800" u="none" cap="none" strike="noStrike">
              <a:latin typeface="Indie Flower"/>
              <a:ea typeface="Indie Flower"/>
              <a:cs typeface="Indie Flower"/>
              <a:sym typeface="Indie Flow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id="567" name="Google Shape;567;p74"/>
          <p:cNvPicPr preferRelativeResize="0"/>
          <p:nvPr/>
        </p:nvPicPr>
        <p:blipFill>
          <a:blip r:embed="rId3">
            <a:alphaModFix/>
          </a:blip>
          <a:stretch>
            <a:fillRect/>
          </a:stretch>
        </p:blipFill>
        <p:spPr>
          <a:xfrm>
            <a:off x="0" y="539750"/>
            <a:ext cx="9143702" cy="4603750"/>
          </a:xfrm>
          <a:prstGeom prst="rect">
            <a:avLst/>
          </a:prstGeom>
          <a:noFill/>
          <a:ln>
            <a:noFill/>
          </a:ln>
        </p:spPr>
      </p:pic>
      <p:sp>
        <p:nvSpPr>
          <p:cNvPr id="568" name="Google Shape;568;p74"/>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Let’s run the program!</a:t>
            </a:r>
            <a:endParaRPr i="0" sz="4800" u="none" cap="none" strike="noStrike">
              <a:latin typeface="Indie Flower"/>
              <a:ea typeface="Indie Flower"/>
              <a:cs typeface="Indie Flower"/>
              <a:sym typeface="Indie Flow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pic>
        <p:nvPicPr>
          <p:cNvPr id="573" name="Google Shape;573;p75"/>
          <p:cNvPicPr preferRelativeResize="0"/>
          <p:nvPr/>
        </p:nvPicPr>
        <p:blipFill>
          <a:blip r:embed="rId3">
            <a:alphaModFix/>
          </a:blip>
          <a:stretch>
            <a:fillRect/>
          </a:stretch>
        </p:blipFill>
        <p:spPr>
          <a:xfrm>
            <a:off x="1658450" y="220700"/>
            <a:ext cx="5990999" cy="3298705"/>
          </a:xfrm>
          <a:prstGeom prst="rect">
            <a:avLst/>
          </a:prstGeom>
          <a:noFill/>
          <a:ln>
            <a:noFill/>
          </a:ln>
        </p:spPr>
      </p:pic>
      <p:sp>
        <p:nvSpPr>
          <p:cNvPr id="574" name="Google Shape;574;p75"/>
          <p:cNvSpPr/>
          <p:nvPr/>
        </p:nvSpPr>
        <p:spPr>
          <a:xfrm>
            <a:off x="1603325" y="220700"/>
            <a:ext cx="5991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id="579" name="Google Shape;579;p76"/>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580" name="Google Shape;580;p76"/>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581" name="Google Shape;581;p76"/>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latin typeface="Courier New"/>
                <a:ea typeface="Courier New"/>
                <a:cs typeface="Courier New"/>
                <a:sym typeface="Courier New"/>
              </a:rPr>
              <a:t>wishlist</a:t>
            </a:r>
            <a:endParaRPr b="1">
              <a:latin typeface="Courier New"/>
              <a:ea typeface="Courier New"/>
              <a:cs typeface="Courier New"/>
              <a:sym typeface="Courier New"/>
            </a:endParaRPr>
          </a:p>
        </p:txBody>
      </p:sp>
      <p:sp>
        <p:nvSpPr>
          <p:cNvPr id="582" name="Google Shape;582;p76"/>
          <p:cNvSpPr/>
          <p:nvPr/>
        </p:nvSpPr>
        <p:spPr>
          <a:xfrm>
            <a:off x="1603325" y="220700"/>
            <a:ext cx="5991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41"/>
          <p:cNvPicPr preferRelativeResize="0"/>
          <p:nvPr/>
        </p:nvPicPr>
        <p:blipFill>
          <a:blip r:embed="rId3">
            <a:alphaModFix/>
          </a:blip>
          <a:stretch>
            <a:fillRect/>
          </a:stretch>
        </p:blipFill>
        <p:spPr>
          <a:xfrm>
            <a:off x="1340825" y="732800"/>
            <a:ext cx="6017875" cy="4176175"/>
          </a:xfrm>
          <a:prstGeom prst="rect">
            <a:avLst/>
          </a:prstGeom>
          <a:noFill/>
          <a:ln>
            <a:noFill/>
          </a:ln>
        </p:spPr>
      </p:pic>
      <p:sp>
        <p:nvSpPr>
          <p:cNvPr id="170" name="Google Shape;170;p41"/>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Motivation: Wish List</a:t>
            </a:r>
            <a:endParaRPr i="0" sz="4800" u="none" cap="none" strike="noStrike">
              <a:latin typeface="Indie Flower"/>
              <a:ea typeface="Indie Flower"/>
              <a:cs typeface="Indie Flower"/>
              <a:sym typeface="Indie Flow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pic>
        <p:nvPicPr>
          <p:cNvPr id="587" name="Google Shape;587;p77"/>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588" name="Google Shape;588;p77"/>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589" name="Google Shape;589;p77"/>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sp>
        <p:nvSpPr>
          <p:cNvPr id="590" name="Google Shape;590;p77"/>
          <p:cNvSpPr/>
          <p:nvPr/>
        </p:nvSpPr>
        <p:spPr>
          <a:xfrm>
            <a:off x="1658450" y="658450"/>
            <a:ext cx="5991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pic>
        <p:nvPicPr>
          <p:cNvPr id="595" name="Google Shape;595;p78"/>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596" name="Google Shape;596;p78"/>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597" name="Google Shape;597;p78"/>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598" name="Google Shape;598;p78"/>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599" name="Google Shape;599;p78"/>
          <p:cNvSpPr/>
          <p:nvPr/>
        </p:nvSpPr>
        <p:spPr>
          <a:xfrm>
            <a:off x="1658450" y="658450"/>
            <a:ext cx="5991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8"/>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pic>
        <p:nvPicPr>
          <p:cNvPr id="605" name="Google Shape;605;p79"/>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606" name="Google Shape;606;p79"/>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607" name="Google Shape;607;p79"/>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608" name="Google Shape;608;p79"/>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609" name="Google Shape;609;p79"/>
          <p:cNvSpPr/>
          <p:nvPr/>
        </p:nvSpPr>
        <p:spPr>
          <a:xfrm>
            <a:off x="1658450" y="658450"/>
            <a:ext cx="5991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9"/>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611" name="Google Shape;611;p79"/>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612" name="Google Shape;612;p79"/>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pic>
        <p:nvPicPr>
          <p:cNvPr id="617" name="Google Shape;617;p80"/>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618" name="Google Shape;618;p80"/>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619" name="Google Shape;619;p80"/>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620" name="Google Shape;620;p80"/>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621" name="Google Shape;621;p80"/>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622" name="Google Shape;622;p80"/>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623" name="Google Shape;623;p80"/>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0"/>
          <p:cNvSpPr/>
          <p:nvPr/>
        </p:nvSpPr>
        <p:spPr>
          <a:xfrm>
            <a:off x="2029725" y="1511250"/>
            <a:ext cx="2895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pic>
        <p:nvPicPr>
          <p:cNvPr id="629" name="Google Shape;629;p81"/>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630" name="Google Shape;630;p81"/>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631" name="Google Shape;631;p81"/>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632" name="Google Shape;632;p81"/>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633" name="Google Shape;633;p81"/>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634" name="Google Shape;634;p81"/>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635" name="Google Shape;635;p81"/>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1"/>
          <p:cNvSpPr/>
          <p:nvPr/>
        </p:nvSpPr>
        <p:spPr>
          <a:xfrm>
            <a:off x="2029725" y="1511250"/>
            <a:ext cx="2895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7" name="Google Shape;637;p81"/>
          <p:cNvPicPr preferRelativeResize="0"/>
          <p:nvPr/>
        </p:nvPicPr>
        <p:blipFill>
          <a:blip r:embed="rId6">
            <a:alphaModFix/>
          </a:blip>
          <a:stretch>
            <a:fillRect/>
          </a:stretch>
        </p:blipFill>
        <p:spPr>
          <a:xfrm>
            <a:off x="6992725" y="1655450"/>
            <a:ext cx="1668025" cy="1668025"/>
          </a:xfrm>
          <a:prstGeom prst="rect">
            <a:avLst/>
          </a:prstGeom>
          <a:noFill/>
          <a:ln>
            <a:noFill/>
          </a:ln>
        </p:spPr>
      </p:pic>
      <p:sp>
        <p:nvSpPr>
          <p:cNvPr id="638" name="Google Shape;638;p81"/>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pic>
        <p:nvPicPr>
          <p:cNvPr id="643" name="Google Shape;643;p82"/>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644" name="Google Shape;644;p82"/>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645" name="Google Shape;645;p82"/>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646" name="Google Shape;646;p82"/>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647" name="Google Shape;647;p82"/>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648" name="Google Shape;648;p82"/>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649" name="Google Shape;649;p82"/>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2"/>
          <p:cNvSpPr/>
          <p:nvPr/>
        </p:nvSpPr>
        <p:spPr>
          <a:xfrm>
            <a:off x="2029725" y="1511250"/>
            <a:ext cx="2895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82"/>
          <p:cNvPicPr preferRelativeResize="0"/>
          <p:nvPr/>
        </p:nvPicPr>
        <p:blipFill>
          <a:blip r:embed="rId6">
            <a:alphaModFix/>
          </a:blip>
          <a:stretch>
            <a:fillRect/>
          </a:stretch>
        </p:blipFill>
        <p:spPr>
          <a:xfrm>
            <a:off x="6992725" y="1655450"/>
            <a:ext cx="1668025" cy="1668025"/>
          </a:xfrm>
          <a:prstGeom prst="rect">
            <a:avLst/>
          </a:prstGeom>
          <a:noFill/>
          <a:ln>
            <a:noFill/>
          </a:ln>
        </p:spPr>
      </p:pic>
      <p:sp>
        <p:nvSpPr>
          <p:cNvPr id="652" name="Google Shape;652;p82"/>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
        <p:nvSpPr>
          <p:cNvPr id="653" name="Google Shape;653;p82"/>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2"/>
          <p:cNvSpPr txBox="1"/>
          <p:nvPr/>
        </p:nvSpPr>
        <p:spPr>
          <a:xfrm>
            <a:off x="7301426" y="1622700"/>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800"/>
              <a:t>“Thor’s </a:t>
            </a:r>
            <a:endParaRPr b="1" sz="1800"/>
          </a:p>
          <a:p>
            <a:pPr indent="0" lvl="0" marL="0" rtl="0" algn="l">
              <a:spcBef>
                <a:spcPts val="0"/>
              </a:spcBef>
              <a:spcAft>
                <a:spcPts val="0"/>
              </a:spcAft>
              <a:buNone/>
            </a:pPr>
            <a:r>
              <a:rPr b="1" lang="cs" sz="1800"/>
              <a:t>Hammer”</a:t>
            </a:r>
            <a:endParaRPr b="1"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pic>
        <p:nvPicPr>
          <p:cNvPr id="659" name="Google Shape;659;p83"/>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660" name="Google Shape;660;p83"/>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661" name="Google Shape;661;p83"/>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662" name="Google Shape;662;p83"/>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663" name="Google Shape;663;p83"/>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664" name="Google Shape;664;p83"/>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665" name="Google Shape;665;p83"/>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3"/>
          <p:cNvSpPr/>
          <p:nvPr/>
        </p:nvSpPr>
        <p:spPr>
          <a:xfrm>
            <a:off x="2018775" y="1723350"/>
            <a:ext cx="2895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83"/>
          <p:cNvPicPr preferRelativeResize="0"/>
          <p:nvPr/>
        </p:nvPicPr>
        <p:blipFill>
          <a:blip r:embed="rId6">
            <a:alphaModFix/>
          </a:blip>
          <a:stretch>
            <a:fillRect/>
          </a:stretch>
        </p:blipFill>
        <p:spPr>
          <a:xfrm>
            <a:off x="6992725" y="1655450"/>
            <a:ext cx="1668025" cy="1668025"/>
          </a:xfrm>
          <a:prstGeom prst="rect">
            <a:avLst/>
          </a:prstGeom>
          <a:noFill/>
          <a:ln>
            <a:noFill/>
          </a:ln>
        </p:spPr>
      </p:pic>
      <p:sp>
        <p:nvSpPr>
          <p:cNvPr id="668" name="Google Shape;668;p83"/>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
        <p:nvSpPr>
          <p:cNvPr id="669" name="Google Shape;669;p83"/>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3"/>
          <p:cNvSpPr txBox="1"/>
          <p:nvPr/>
        </p:nvSpPr>
        <p:spPr>
          <a:xfrm>
            <a:off x="7301426" y="1622700"/>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800"/>
              <a:t>“Thor’s </a:t>
            </a:r>
            <a:endParaRPr b="1" sz="1800"/>
          </a:p>
          <a:p>
            <a:pPr indent="0" lvl="0" marL="0" rtl="0" algn="l">
              <a:spcBef>
                <a:spcPts val="0"/>
              </a:spcBef>
              <a:spcAft>
                <a:spcPts val="0"/>
              </a:spcAft>
              <a:buNone/>
            </a:pPr>
            <a:r>
              <a:rPr b="1" lang="cs" sz="1800"/>
              <a:t>Hammer”</a:t>
            </a:r>
            <a:endParaRPr b="1"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pic>
        <p:nvPicPr>
          <p:cNvPr id="675" name="Google Shape;675;p84"/>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676" name="Google Shape;676;p84"/>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677" name="Google Shape;677;p84"/>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678" name="Google Shape;678;p84"/>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679" name="Google Shape;679;p84"/>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680" name="Google Shape;680;p84"/>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681" name="Google Shape;681;p84"/>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4"/>
          <p:cNvSpPr/>
          <p:nvPr/>
        </p:nvSpPr>
        <p:spPr>
          <a:xfrm>
            <a:off x="2018775" y="1723350"/>
            <a:ext cx="28950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3" name="Google Shape;683;p84"/>
          <p:cNvPicPr preferRelativeResize="0"/>
          <p:nvPr/>
        </p:nvPicPr>
        <p:blipFill>
          <a:blip r:embed="rId6">
            <a:alphaModFix/>
          </a:blip>
          <a:stretch>
            <a:fillRect/>
          </a:stretch>
        </p:blipFill>
        <p:spPr>
          <a:xfrm>
            <a:off x="6992725" y="1655450"/>
            <a:ext cx="1668025" cy="1668025"/>
          </a:xfrm>
          <a:prstGeom prst="rect">
            <a:avLst/>
          </a:prstGeom>
          <a:noFill/>
          <a:ln>
            <a:noFill/>
          </a:ln>
        </p:spPr>
      </p:pic>
      <p:sp>
        <p:nvSpPr>
          <p:cNvPr id="684" name="Google Shape;684;p84"/>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
        <p:nvSpPr>
          <p:cNvPr id="685" name="Google Shape;685;p84"/>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4"/>
          <p:cNvSpPr txBox="1"/>
          <p:nvPr/>
        </p:nvSpPr>
        <p:spPr>
          <a:xfrm>
            <a:off x="7301426" y="1622700"/>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800"/>
              <a:t>“Thor’s </a:t>
            </a:r>
            <a:endParaRPr b="1" sz="1800"/>
          </a:p>
          <a:p>
            <a:pPr indent="0" lvl="0" marL="0" rtl="0" algn="l">
              <a:spcBef>
                <a:spcPts val="0"/>
              </a:spcBef>
              <a:spcAft>
                <a:spcPts val="0"/>
              </a:spcAft>
              <a:buNone/>
            </a:pPr>
            <a:r>
              <a:rPr b="1" lang="cs" sz="1800"/>
              <a:t>Hammer”</a:t>
            </a:r>
            <a:endParaRPr b="1" sz="1800"/>
          </a:p>
        </p:txBody>
      </p:sp>
      <p:pic>
        <p:nvPicPr>
          <p:cNvPr id="687" name="Google Shape;687;p84"/>
          <p:cNvPicPr preferRelativeResize="0"/>
          <p:nvPr/>
        </p:nvPicPr>
        <p:blipFill>
          <a:blip r:embed="rId7">
            <a:alphaModFix/>
          </a:blip>
          <a:stretch>
            <a:fillRect/>
          </a:stretch>
        </p:blipFill>
        <p:spPr>
          <a:xfrm>
            <a:off x="1256075" y="3442725"/>
            <a:ext cx="836225" cy="836225"/>
          </a:xfrm>
          <a:prstGeom prst="rect">
            <a:avLst/>
          </a:prstGeom>
          <a:noFill/>
          <a:ln>
            <a:noFill/>
          </a:ln>
        </p:spPr>
      </p:pic>
      <p:sp>
        <p:nvSpPr>
          <p:cNvPr id="688" name="Google Shape;688;p84"/>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689" name="Google Shape;689;p84"/>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pic>
        <p:nvPicPr>
          <p:cNvPr id="694" name="Google Shape;694;p85"/>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695" name="Google Shape;695;p85"/>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696" name="Google Shape;696;p85"/>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697" name="Google Shape;697;p85"/>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698" name="Google Shape;698;p85"/>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699" name="Google Shape;699;p85"/>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700" name="Google Shape;700;p85"/>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5"/>
          <p:cNvSpPr/>
          <p:nvPr/>
        </p:nvSpPr>
        <p:spPr>
          <a:xfrm>
            <a:off x="1537250" y="1964100"/>
            <a:ext cx="4983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85"/>
          <p:cNvPicPr preferRelativeResize="0"/>
          <p:nvPr/>
        </p:nvPicPr>
        <p:blipFill>
          <a:blip r:embed="rId6">
            <a:alphaModFix/>
          </a:blip>
          <a:stretch>
            <a:fillRect/>
          </a:stretch>
        </p:blipFill>
        <p:spPr>
          <a:xfrm>
            <a:off x="6992725" y="1655450"/>
            <a:ext cx="1668025" cy="1668025"/>
          </a:xfrm>
          <a:prstGeom prst="rect">
            <a:avLst/>
          </a:prstGeom>
          <a:noFill/>
          <a:ln>
            <a:noFill/>
          </a:ln>
        </p:spPr>
      </p:pic>
      <p:sp>
        <p:nvSpPr>
          <p:cNvPr id="703" name="Google Shape;703;p85"/>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
        <p:nvSpPr>
          <p:cNvPr id="704" name="Google Shape;704;p85"/>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5"/>
          <p:cNvSpPr txBox="1"/>
          <p:nvPr/>
        </p:nvSpPr>
        <p:spPr>
          <a:xfrm>
            <a:off x="7301426" y="1622700"/>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800"/>
              <a:t>“Thor’s </a:t>
            </a:r>
            <a:endParaRPr b="1" sz="1800"/>
          </a:p>
          <a:p>
            <a:pPr indent="0" lvl="0" marL="0" rtl="0" algn="l">
              <a:spcBef>
                <a:spcPts val="0"/>
              </a:spcBef>
              <a:spcAft>
                <a:spcPts val="0"/>
              </a:spcAft>
              <a:buNone/>
            </a:pPr>
            <a:r>
              <a:rPr b="1" lang="cs" sz="1800"/>
              <a:t>Hammer”</a:t>
            </a:r>
            <a:endParaRPr b="1" sz="1800"/>
          </a:p>
        </p:txBody>
      </p:sp>
      <p:pic>
        <p:nvPicPr>
          <p:cNvPr id="706" name="Google Shape;706;p85"/>
          <p:cNvPicPr preferRelativeResize="0"/>
          <p:nvPr/>
        </p:nvPicPr>
        <p:blipFill>
          <a:blip r:embed="rId7">
            <a:alphaModFix/>
          </a:blip>
          <a:stretch>
            <a:fillRect/>
          </a:stretch>
        </p:blipFill>
        <p:spPr>
          <a:xfrm>
            <a:off x="1256075" y="3442725"/>
            <a:ext cx="836225" cy="836225"/>
          </a:xfrm>
          <a:prstGeom prst="rect">
            <a:avLst/>
          </a:prstGeom>
          <a:noFill/>
          <a:ln>
            <a:noFill/>
          </a:ln>
        </p:spPr>
      </p:pic>
      <p:sp>
        <p:nvSpPr>
          <p:cNvPr id="707" name="Google Shape;707;p85"/>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708" name="Google Shape;708;p85"/>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pic>
        <p:nvPicPr>
          <p:cNvPr id="713" name="Google Shape;713;p86"/>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714" name="Google Shape;714;p86"/>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715" name="Google Shape;715;p86"/>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716" name="Google Shape;716;p86"/>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717" name="Google Shape;717;p86"/>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718" name="Google Shape;718;p86"/>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719" name="Google Shape;719;p86"/>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6"/>
          <p:cNvSpPr/>
          <p:nvPr/>
        </p:nvSpPr>
        <p:spPr>
          <a:xfrm>
            <a:off x="1537250" y="1964100"/>
            <a:ext cx="4983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6"/>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86"/>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723" name="Google Shape;723;p86"/>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724" name="Google Shape;724;p86"/>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725" name="Google Shape;725;p86"/>
          <p:cNvPicPr preferRelativeResize="0"/>
          <p:nvPr/>
        </p:nvPicPr>
        <p:blipFill>
          <a:blip r:embed="rId7">
            <a:alphaModFix/>
          </a:blip>
          <a:stretch>
            <a:fillRect/>
          </a:stretch>
        </p:blipFill>
        <p:spPr>
          <a:xfrm>
            <a:off x="7103875" y="1372940"/>
            <a:ext cx="1895475" cy="1824395"/>
          </a:xfrm>
          <a:prstGeom prst="rect">
            <a:avLst/>
          </a:prstGeom>
          <a:noFill/>
          <a:ln>
            <a:noFill/>
          </a:ln>
        </p:spPr>
      </p:pic>
      <p:sp>
        <p:nvSpPr>
          <p:cNvPr id="726" name="Google Shape;726;p86"/>
          <p:cNvSpPr txBox="1"/>
          <p:nvPr/>
        </p:nvSpPr>
        <p:spPr>
          <a:xfrm>
            <a:off x="7833300" y="232142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4" name="Shape 174"/>
        <p:cNvGrpSpPr/>
        <p:nvPr/>
      </p:nvGrpSpPr>
      <p:grpSpPr>
        <a:xfrm>
          <a:off x="0" y="0"/>
          <a:ext cx="0" cy="0"/>
          <a:chOff x="0" y="0"/>
          <a:chExt cx="0" cy="0"/>
        </a:xfrm>
      </p:grpSpPr>
      <p:sp>
        <p:nvSpPr>
          <p:cNvPr id="175" name="Google Shape;175;p42"/>
          <p:cNvSpPr txBox="1"/>
          <p:nvPr/>
        </p:nvSpPr>
        <p:spPr>
          <a:xfrm>
            <a:off x="882850" y="1673300"/>
            <a:ext cx="7065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9600">
                <a:solidFill>
                  <a:srgbClr val="FFFF00"/>
                </a:solidFill>
                <a:latin typeface="Indie Flower"/>
                <a:ea typeface="Indie Flower"/>
                <a:cs typeface="Indie Flower"/>
                <a:sym typeface="Indie Flower"/>
              </a:rPr>
              <a:t>Two wishes?</a:t>
            </a:r>
            <a:endParaRPr sz="9600">
              <a:solidFill>
                <a:srgbClr val="FFFF00"/>
              </a:solidFill>
              <a:latin typeface="Indie Flower"/>
              <a:ea typeface="Indie Flower"/>
              <a:cs typeface="Indie Flower"/>
              <a:sym typeface="Indie Flowe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pic>
        <p:nvPicPr>
          <p:cNvPr id="731" name="Google Shape;731;p87"/>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732" name="Google Shape;732;p87"/>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733" name="Google Shape;733;p87"/>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734" name="Google Shape;734;p87"/>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735" name="Google Shape;735;p87"/>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736" name="Google Shape;736;p87"/>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737" name="Google Shape;737;p87"/>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7"/>
          <p:cNvSpPr/>
          <p:nvPr/>
        </p:nvSpPr>
        <p:spPr>
          <a:xfrm>
            <a:off x="1537250" y="1964100"/>
            <a:ext cx="4983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7"/>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87"/>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741" name="Google Shape;741;p87"/>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742" name="Google Shape;742;p87"/>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743" name="Google Shape;743;p87"/>
          <p:cNvPicPr preferRelativeResize="0"/>
          <p:nvPr/>
        </p:nvPicPr>
        <p:blipFill>
          <a:blip r:embed="rId7">
            <a:alphaModFix/>
          </a:blip>
          <a:stretch>
            <a:fillRect/>
          </a:stretch>
        </p:blipFill>
        <p:spPr>
          <a:xfrm>
            <a:off x="7103875" y="1372940"/>
            <a:ext cx="1895475" cy="1824395"/>
          </a:xfrm>
          <a:prstGeom prst="rect">
            <a:avLst/>
          </a:prstGeom>
          <a:noFill/>
          <a:ln>
            <a:noFill/>
          </a:ln>
        </p:spPr>
      </p:pic>
      <p:sp>
        <p:nvSpPr>
          <p:cNvPr id="744" name="Google Shape;744;p87"/>
          <p:cNvSpPr txBox="1"/>
          <p:nvPr/>
        </p:nvSpPr>
        <p:spPr>
          <a:xfrm>
            <a:off x="7833300" y="232142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pic>
        <p:nvPicPr>
          <p:cNvPr id="749" name="Google Shape;749;p88"/>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750" name="Google Shape;750;p88"/>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751" name="Google Shape;751;p88"/>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752" name="Google Shape;752;p88"/>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753" name="Google Shape;753;p88"/>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754" name="Google Shape;754;p88"/>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755" name="Google Shape;755;p88"/>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8"/>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57" name="Google Shape;757;p88"/>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758" name="Google Shape;758;p88"/>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759" name="Google Shape;759;p88"/>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760" name="Google Shape;760;p88"/>
          <p:cNvPicPr preferRelativeResize="0"/>
          <p:nvPr/>
        </p:nvPicPr>
        <p:blipFill>
          <a:blip r:embed="rId7">
            <a:alphaModFix/>
          </a:blip>
          <a:stretch>
            <a:fillRect/>
          </a:stretch>
        </p:blipFill>
        <p:spPr>
          <a:xfrm>
            <a:off x="7103875" y="1372940"/>
            <a:ext cx="1895475" cy="1824395"/>
          </a:xfrm>
          <a:prstGeom prst="rect">
            <a:avLst/>
          </a:prstGeom>
          <a:noFill/>
          <a:ln>
            <a:noFill/>
          </a:ln>
        </p:spPr>
      </p:pic>
      <p:sp>
        <p:nvSpPr>
          <p:cNvPr id="761" name="Google Shape;761;p88"/>
          <p:cNvSpPr txBox="1"/>
          <p:nvPr/>
        </p:nvSpPr>
        <p:spPr>
          <a:xfrm>
            <a:off x="7833300" y="232142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
        <p:nvSpPr>
          <p:cNvPr id="762" name="Google Shape;762;p88"/>
          <p:cNvSpPr/>
          <p:nvPr/>
        </p:nvSpPr>
        <p:spPr>
          <a:xfrm>
            <a:off x="1999900" y="1515425"/>
            <a:ext cx="29466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pic>
        <p:nvPicPr>
          <p:cNvPr id="767" name="Google Shape;767;p89"/>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768" name="Google Shape;768;p89"/>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769" name="Google Shape;769;p89"/>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770" name="Google Shape;770;p89"/>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771" name="Google Shape;771;p89"/>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772" name="Google Shape;772;p89"/>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773" name="Google Shape;773;p89"/>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9"/>
          <p:cNvSpPr/>
          <p:nvPr/>
        </p:nvSpPr>
        <p:spPr>
          <a:xfrm>
            <a:off x="1999900" y="1515425"/>
            <a:ext cx="29466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9"/>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89"/>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777" name="Google Shape;777;p89"/>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778" name="Google Shape;778;p89"/>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779" name="Google Shape;779;p89"/>
          <p:cNvPicPr preferRelativeResize="0"/>
          <p:nvPr/>
        </p:nvPicPr>
        <p:blipFill>
          <a:blip r:embed="rId7">
            <a:alphaModFix/>
          </a:blip>
          <a:stretch>
            <a:fillRect/>
          </a:stretch>
        </p:blipFill>
        <p:spPr>
          <a:xfrm>
            <a:off x="6992725" y="1655450"/>
            <a:ext cx="1668025" cy="1668025"/>
          </a:xfrm>
          <a:prstGeom prst="rect">
            <a:avLst/>
          </a:prstGeom>
          <a:noFill/>
          <a:ln>
            <a:noFill/>
          </a:ln>
        </p:spPr>
      </p:pic>
      <p:sp>
        <p:nvSpPr>
          <p:cNvPr id="780" name="Google Shape;780;p89"/>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pic>
        <p:nvPicPr>
          <p:cNvPr id="785" name="Google Shape;785;p90"/>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786" name="Google Shape;786;p90"/>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787" name="Google Shape;787;p90"/>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788" name="Google Shape;788;p90"/>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789" name="Google Shape;789;p90"/>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790" name="Google Shape;790;p90"/>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791" name="Google Shape;791;p90"/>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90"/>
          <p:cNvSpPr/>
          <p:nvPr/>
        </p:nvSpPr>
        <p:spPr>
          <a:xfrm>
            <a:off x="1999900" y="1515425"/>
            <a:ext cx="29466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0"/>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94" name="Google Shape;794;p90"/>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795" name="Google Shape;795;p90"/>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796" name="Google Shape;796;p90"/>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797" name="Google Shape;797;p90"/>
          <p:cNvPicPr preferRelativeResize="0"/>
          <p:nvPr/>
        </p:nvPicPr>
        <p:blipFill>
          <a:blip r:embed="rId7">
            <a:alphaModFix/>
          </a:blip>
          <a:stretch>
            <a:fillRect/>
          </a:stretch>
        </p:blipFill>
        <p:spPr>
          <a:xfrm>
            <a:off x="6992725" y="1655450"/>
            <a:ext cx="1668025" cy="1668025"/>
          </a:xfrm>
          <a:prstGeom prst="rect">
            <a:avLst/>
          </a:prstGeom>
          <a:noFill/>
          <a:ln>
            <a:noFill/>
          </a:ln>
        </p:spPr>
      </p:pic>
      <p:sp>
        <p:nvSpPr>
          <p:cNvPr id="798" name="Google Shape;798;p90"/>
          <p:cNvSpPr txBox="1"/>
          <p:nvPr/>
        </p:nvSpPr>
        <p:spPr>
          <a:xfrm>
            <a:off x="7301426" y="1622700"/>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800"/>
              <a:t>“Captain</a:t>
            </a:r>
            <a:endParaRPr b="1" sz="1800"/>
          </a:p>
          <a:p>
            <a:pPr indent="0" lvl="0" marL="0" rtl="0" algn="l">
              <a:spcBef>
                <a:spcPts val="0"/>
              </a:spcBef>
              <a:spcAft>
                <a:spcPts val="0"/>
              </a:spcAft>
              <a:buNone/>
            </a:pPr>
            <a:r>
              <a:rPr b="1" lang="cs" sz="1800"/>
              <a:t>America’s</a:t>
            </a:r>
            <a:endParaRPr b="1" sz="1800"/>
          </a:p>
          <a:p>
            <a:pPr indent="0" lvl="0" marL="0" rtl="0" algn="l">
              <a:spcBef>
                <a:spcPts val="0"/>
              </a:spcBef>
              <a:spcAft>
                <a:spcPts val="0"/>
              </a:spcAft>
              <a:buNone/>
            </a:pPr>
            <a:r>
              <a:rPr b="1" lang="cs" sz="1800"/>
              <a:t>Shield”</a:t>
            </a:r>
            <a:endParaRPr b="1" sz="1800"/>
          </a:p>
        </p:txBody>
      </p:sp>
      <p:sp>
        <p:nvSpPr>
          <p:cNvPr id="799" name="Google Shape;799;p90"/>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pic>
        <p:nvPicPr>
          <p:cNvPr id="804" name="Google Shape;804;p91"/>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805" name="Google Shape;805;p91"/>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806" name="Google Shape;806;p91"/>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807" name="Google Shape;807;p91"/>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808" name="Google Shape;808;p91"/>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809" name="Google Shape;809;p91"/>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810" name="Google Shape;810;p91"/>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1"/>
          <p:cNvSpPr/>
          <p:nvPr/>
        </p:nvSpPr>
        <p:spPr>
          <a:xfrm>
            <a:off x="1988950" y="1723350"/>
            <a:ext cx="29466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1"/>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13" name="Google Shape;813;p91"/>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814" name="Google Shape;814;p91"/>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815" name="Google Shape;815;p91"/>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816" name="Google Shape;816;p91"/>
          <p:cNvPicPr preferRelativeResize="0"/>
          <p:nvPr/>
        </p:nvPicPr>
        <p:blipFill>
          <a:blip r:embed="rId7">
            <a:alphaModFix/>
          </a:blip>
          <a:stretch>
            <a:fillRect/>
          </a:stretch>
        </p:blipFill>
        <p:spPr>
          <a:xfrm>
            <a:off x="6992725" y="1655450"/>
            <a:ext cx="1668025" cy="1668025"/>
          </a:xfrm>
          <a:prstGeom prst="rect">
            <a:avLst/>
          </a:prstGeom>
          <a:noFill/>
          <a:ln>
            <a:noFill/>
          </a:ln>
        </p:spPr>
      </p:pic>
      <p:sp>
        <p:nvSpPr>
          <p:cNvPr id="817" name="Google Shape;817;p91"/>
          <p:cNvSpPr txBox="1"/>
          <p:nvPr/>
        </p:nvSpPr>
        <p:spPr>
          <a:xfrm>
            <a:off x="7301426" y="1622700"/>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800"/>
              <a:t>“Captain</a:t>
            </a:r>
            <a:endParaRPr b="1" sz="1800"/>
          </a:p>
          <a:p>
            <a:pPr indent="0" lvl="0" marL="0" rtl="0" algn="l">
              <a:spcBef>
                <a:spcPts val="0"/>
              </a:spcBef>
              <a:spcAft>
                <a:spcPts val="0"/>
              </a:spcAft>
              <a:buNone/>
            </a:pPr>
            <a:r>
              <a:rPr b="1" lang="cs" sz="1800"/>
              <a:t>America’s</a:t>
            </a:r>
            <a:endParaRPr b="1" sz="1800"/>
          </a:p>
          <a:p>
            <a:pPr indent="0" lvl="0" marL="0" rtl="0" algn="l">
              <a:spcBef>
                <a:spcPts val="0"/>
              </a:spcBef>
              <a:spcAft>
                <a:spcPts val="0"/>
              </a:spcAft>
              <a:buNone/>
            </a:pPr>
            <a:r>
              <a:rPr b="1" lang="cs" sz="1800"/>
              <a:t>Shield”</a:t>
            </a:r>
            <a:endParaRPr b="1" sz="1800"/>
          </a:p>
        </p:txBody>
      </p:sp>
      <p:sp>
        <p:nvSpPr>
          <p:cNvPr id="818" name="Google Shape;818;p91"/>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pic>
        <p:nvPicPr>
          <p:cNvPr id="823" name="Google Shape;823;p92"/>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824" name="Google Shape;824;p92"/>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825" name="Google Shape;825;p92"/>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826" name="Google Shape;826;p92"/>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827" name="Google Shape;827;p92"/>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828" name="Google Shape;828;p92"/>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829" name="Google Shape;829;p92"/>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2"/>
          <p:cNvSpPr/>
          <p:nvPr/>
        </p:nvSpPr>
        <p:spPr>
          <a:xfrm>
            <a:off x="1988950" y="1723350"/>
            <a:ext cx="29466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2"/>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92"/>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833" name="Google Shape;833;p92"/>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834" name="Google Shape;834;p92"/>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835" name="Google Shape;835;p92"/>
          <p:cNvPicPr preferRelativeResize="0"/>
          <p:nvPr/>
        </p:nvPicPr>
        <p:blipFill>
          <a:blip r:embed="rId7">
            <a:alphaModFix/>
          </a:blip>
          <a:stretch>
            <a:fillRect/>
          </a:stretch>
        </p:blipFill>
        <p:spPr>
          <a:xfrm>
            <a:off x="6992725" y="1655450"/>
            <a:ext cx="1668025" cy="1668025"/>
          </a:xfrm>
          <a:prstGeom prst="rect">
            <a:avLst/>
          </a:prstGeom>
          <a:noFill/>
          <a:ln>
            <a:noFill/>
          </a:ln>
        </p:spPr>
      </p:pic>
      <p:sp>
        <p:nvSpPr>
          <p:cNvPr id="836" name="Google Shape;836;p92"/>
          <p:cNvSpPr txBox="1"/>
          <p:nvPr/>
        </p:nvSpPr>
        <p:spPr>
          <a:xfrm>
            <a:off x="7301426" y="1622700"/>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800"/>
              <a:t>“Captain</a:t>
            </a:r>
            <a:endParaRPr b="1" sz="1800"/>
          </a:p>
          <a:p>
            <a:pPr indent="0" lvl="0" marL="0" rtl="0" algn="l">
              <a:spcBef>
                <a:spcPts val="0"/>
              </a:spcBef>
              <a:spcAft>
                <a:spcPts val="0"/>
              </a:spcAft>
              <a:buNone/>
            </a:pPr>
            <a:r>
              <a:rPr b="1" lang="cs" sz="1800"/>
              <a:t>America’s</a:t>
            </a:r>
            <a:endParaRPr b="1" sz="1800"/>
          </a:p>
          <a:p>
            <a:pPr indent="0" lvl="0" marL="0" rtl="0" algn="l">
              <a:spcBef>
                <a:spcPts val="0"/>
              </a:spcBef>
              <a:spcAft>
                <a:spcPts val="0"/>
              </a:spcAft>
              <a:buNone/>
            </a:pPr>
            <a:r>
              <a:rPr b="1" lang="cs" sz="1800"/>
              <a:t>Shield”</a:t>
            </a:r>
            <a:endParaRPr b="1" sz="1800"/>
          </a:p>
        </p:txBody>
      </p:sp>
      <p:sp>
        <p:nvSpPr>
          <p:cNvPr id="837" name="Google Shape;837;p92"/>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pic>
        <p:nvPicPr>
          <p:cNvPr id="838" name="Google Shape;838;p92"/>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839" name="Google Shape;839;p92"/>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840" name="Google Shape;840;p92"/>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pic>
        <p:nvPicPr>
          <p:cNvPr id="845" name="Google Shape;845;p93"/>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846" name="Google Shape;846;p93"/>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847" name="Google Shape;847;p93"/>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848" name="Google Shape;848;p93"/>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849" name="Google Shape;849;p93"/>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850" name="Google Shape;850;p93"/>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851" name="Google Shape;851;p93"/>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3"/>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93"/>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854" name="Google Shape;854;p93"/>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855" name="Google Shape;855;p93"/>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856" name="Google Shape;856;p93"/>
          <p:cNvPicPr preferRelativeResize="0"/>
          <p:nvPr/>
        </p:nvPicPr>
        <p:blipFill>
          <a:blip r:embed="rId7">
            <a:alphaModFix/>
          </a:blip>
          <a:stretch>
            <a:fillRect/>
          </a:stretch>
        </p:blipFill>
        <p:spPr>
          <a:xfrm>
            <a:off x="6992725" y="1655450"/>
            <a:ext cx="1668025" cy="1668025"/>
          </a:xfrm>
          <a:prstGeom prst="rect">
            <a:avLst/>
          </a:prstGeom>
          <a:noFill/>
          <a:ln>
            <a:noFill/>
          </a:ln>
        </p:spPr>
      </p:pic>
      <p:sp>
        <p:nvSpPr>
          <p:cNvPr id="857" name="Google Shape;857;p93"/>
          <p:cNvSpPr txBox="1"/>
          <p:nvPr/>
        </p:nvSpPr>
        <p:spPr>
          <a:xfrm>
            <a:off x="7301426" y="1622700"/>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800"/>
              <a:t>“Captain</a:t>
            </a:r>
            <a:endParaRPr b="1" sz="1800"/>
          </a:p>
          <a:p>
            <a:pPr indent="0" lvl="0" marL="0" rtl="0" algn="l">
              <a:spcBef>
                <a:spcPts val="0"/>
              </a:spcBef>
              <a:spcAft>
                <a:spcPts val="0"/>
              </a:spcAft>
              <a:buNone/>
            </a:pPr>
            <a:r>
              <a:rPr b="1" lang="cs" sz="1800"/>
              <a:t>America’s</a:t>
            </a:r>
            <a:endParaRPr b="1" sz="1800"/>
          </a:p>
          <a:p>
            <a:pPr indent="0" lvl="0" marL="0" rtl="0" algn="l">
              <a:spcBef>
                <a:spcPts val="0"/>
              </a:spcBef>
              <a:spcAft>
                <a:spcPts val="0"/>
              </a:spcAft>
              <a:buNone/>
            </a:pPr>
            <a:r>
              <a:rPr b="1" lang="cs" sz="1800"/>
              <a:t>Shield”</a:t>
            </a:r>
            <a:endParaRPr b="1" sz="1800"/>
          </a:p>
        </p:txBody>
      </p:sp>
      <p:sp>
        <p:nvSpPr>
          <p:cNvPr id="858" name="Google Shape;858;p93"/>
          <p:cNvSpPr txBox="1"/>
          <p:nvPr/>
        </p:nvSpPr>
        <p:spPr>
          <a:xfrm>
            <a:off x="8029475" y="28648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pic>
        <p:nvPicPr>
          <p:cNvPr id="859" name="Google Shape;859;p93"/>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860" name="Google Shape;860;p93"/>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861" name="Google Shape;861;p93"/>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862" name="Google Shape;862;p93"/>
          <p:cNvSpPr/>
          <p:nvPr/>
        </p:nvSpPr>
        <p:spPr>
          <a:xfrm>
            <a:off x="1537250" y="1964100"/>
            <a:ext cx="4983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pic>
        <p:nvPicPr>
          <p:cNvPr id="867" name="Google Shape;867;p94"/>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868" name="Google Shape;868;p94"/>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869" name="Google Shape;869;p94"/>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870" name="Google Shape;870;p94"/>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871" name="Google Shape;871;p94"/>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872" name="Google Shape;872;p94"/>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873" name="Google Shape;873;p94"/>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4"/>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75" name="Google Shape;875;p94"/>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876" name="Google Shape;876;p94"/>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877" name="Google Shape;877;p94"/>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878" name="Google Shape;878;p94"/>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879" name="Google Shape;879;p94"/>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880" name="Google Shape;880;p94"/>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881" name="Google Shape;881;p94"/>
          <p:cNvSpPr/>
          <p:nvPr/>
        </p:nvSpPr>
        <p:spPr>
          <a:xfrm>
            <a:off x="1537250" y="1964100"/>
            <a:ext cx="498300" cy="29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2" name="Google Shape;882;p94"/>
          <p:cNvPicPr preferRelativeResize="0"/>
          <p:nvPr/>
        </p:nvPicPr>
        <p:blipFill>
          <a:blip r:embed="rId7">
            <a:alphaModFix/>
          </a:blip>
          <a:stretch>
            <a:fillRect/>
          </a:stretch>
        </p:blipFill>
        <p:spPr>
          <a:xfrm>
            <a:off x="7103875" y="1372940"/>
            <a:ext cx="1895475" cy="1824395"/>
          </a:xfrm>
          <a:prstGeom prst="rect">
            <a:avLst/>
          </a:prstGeom>
          <a:noFill/>
          <a:ln>
            <a:noFill/>
          </a:ln>
        </p:spPr>
      </p:pic>
      <p:sp>
        <p:nvSpPr>
          <p:cNvPr id="883" name="Google Shape;883;p94"/>
          <p:cNvSpPr txBox="1"/>
          <p:nvPr/>
        </p:nvSpPr>
        <p:spPr>
          <a:xfrm>
            <a:off x="7833300" y="232142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pic>
        <p:nvPicPr>
          <p:cNvPr id="888" name="Google Shape;888;p95"/>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889" name="Google Shape;889;p95"/>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890" name="Google Shape;890;p95"/>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891" name="Google Shape;891;p95"/>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892" name="Google Shape;892;p95"/>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893" name="Google Shape;893;p95"/>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894" name="Google Shape;894;p95"/>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5"/>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95"/>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897" name="Google Shape;897;p95"/>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898" name="Google Shape;898;p95"/>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899" name="Google Shape;899;p95"/>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900" name="Google Shape;900;p95"/>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901" name="Google Shape;901;p95"/>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902" name="Google Shape;902;p95"/>
          <p:cNvSpPr/>
          <p:nvPr/>
        </p:nvSpPr>
        <p:spPr>
          <a:xfrm>
            <a:off x="1658450" y="2571750"/>
            <a:ext cx="4910400" cy="273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3" name="Google Shape;903;p95"/>
          <p:cNvPicPr preferRelativeResize="0"/>
          <p:nvPr/>
        </p:nvPicPr>
        <p:blipFill>
          <a:blip r:embed="rId5">
            <a:alphaModFix/>
          </a:blip>
          <a:stretch>
            <a:fillRect/>
          </a:stretch>
        </p:blipFill>
        <p:spPr>
          <a:xfrm rot="-270779">
            <a:off x="6968874" y="1711474"/>
            <a:ext cx="1485175" cy="1555974"/>
          </a:xfrm>
          <a:prstGeom prst="rect">
            <a:avLst/>
          </a:prstGeom>
          <a:noFill/>
          <a:ln>
            <a:noFill/>
          </a:ln>
        </p:spPr>
      </p:pic>
      <p:sp>
        <p:nvSpPr>
          <p:cNvPr id="904" name="Google Shape;904;p95"/>
          <p:cNvSpPr txBox="1"/>
          <p:nvPr/>
        </p:nvSpPr>
        <p:spPr>
          <a:xfrm>
            <a:off x="7941925" y="29304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i</a:t>
            </a:r>
            <a:endParaRPr b="1">
              <a:latin typeface="Courier New"/>
              <a:ea typeface="Courier New"/>
              <a:cs typeface="Courier New"/>
              <a:sym typeface="Courier New"/>
            </a:endParaRPr>
          </a:p>
        </p:txBody>
      </p:sp>
      <p:sp>
        <p:nvSpPr>
          <p:cNvPr id="905" name="Google Shape;905;p95"/>
          <p:cNvSpPr txBox="1"/>
          <p:nvPr/>
        </p:nvSpPr>
        <p:spPr>
          <a:xfrm>
            <a:off x="7470625" y="1589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sp>
        <p:nvSpPr>
          <p:cNvPr id="906" name="Google Shape;906;p95"/>
          <p:cNvSpPr txBox="1"/>
          <p:nvPr/>
        </p:nvSpPr>
        <p:spPr>
          <a:xfrm>
            <a:off x="7637825" y="2096575"/>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pic>
        <p:nvPicPr>
          <p:cNvPr id="911" name="Google Shape;911;p96"/>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912" name="Google Shape;912;p96"/>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913" name="Google Shape;913;p96"/>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914" name="Google Shape;914;p96"/>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915" name="Google Shape;915;p96"/>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916" name="Google Shape;916;p96"/>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917" name="Google Shape;917;p96"/>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6"/>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19" name="Google Shape;919;p96"/>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920" name="Google Shape;920;p96"/>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921" name="Google Shape;921;p96"/>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922" name="Google Shape;922;p96"/>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923" name="Google Shape;923;p96"/>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924" name="Google Shape;924;p96"/>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925" name="Google Shape;925;p96"/>
          <p:cNvSpPr/>
          <p:nvPr/>
        </p:nvSpPr>
        <p:spPr>
          <a:xfrm>
            <a:off x="1999550" y="2831875"/>
            <a:ext cx="1406400" cy="193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6" name="Google Shape;926;p96"/>
          <p:cNvPicPr preferRelativeResize="0"/>
          <p:nvPr/>
        </p:nvPicPr>
        <p:blipFill>
          <a:blip r:embed="rId5">
            <a:alphaModFix/>
          </a:blip>
          <a:stretch>
            <a:fillRect/>
          </a:stretch>
        </p:blipFill>
        <p:spPr>
          <a:xfrm rot="-270779">
            <a:off x="6968874" y="1711474"/>
            <a:ext cx="1485175" cy="1555974"/>
          </a:xfrm>
          <a:prstGeom prst="rect">
            <a:avLst/>
          </a:prstGeom>
          <a:noFill/>
          <a:ln>
            <a:noFill/>
          </a:ln>
        </p:spPr>
      </p:pic>
      <p:sp>
        <p:nvSpPr>
          <p:cNvPr id="927" name="Google Shape;927;p96"/>
          <p:cNvSpPr txBox="1"/>
          <p:nvPr/>
        </p:nvSpPr>
        <p:spPr>
          <a:xfrm>
            <a:off x="7941925" y="29304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i</a:t>
            </a:r>
            <a:endParaRPr b="1">
              <a:latin typeface="Courier New"/>
              <a:ea typeface="Courier New"/>
              <a:cs typeface="Courier New"/>
              <a:sym typeface="Courier New"/>
            </a:endParaRPr>
          </a:p>
        </p:txBody>
      </p:sp>
      <p:sp>
        <p:nvSpPr>
          <p:cNvPr id="928" name="Google Shape;928;p96"/>
          <p:cNvSpPr txBox="1"/>
          <p:nvPr/>
        </p:nvSpPr>
        <p:spPr>
          <a:xfrm>
            <a:off x="7470625" y="1589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sp>
        <p:nvSpPr>
          <p:cNvPr id="929" name="Google Shape;929;p96"/>
          <p:cNvSpPr txBox="1"/>
          <p:nvPr/>
        </p:nvSpPr>
        <p:spPr>
          <a:xfrm>
            <a:off x="7637825" y="2096575"/>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30" name="Google Shape;930;p96"/>
          <p:cNvPicPr preferRelativeResize="0"/>
          <p:nvPr/>
        </p:nvPicPr>
        <p:blipFill>
          <a:blip r:embed="rId7">
            <a:alphaModFix/>
          </a:blip>
          <a:stretch>
            <a:fillRect/>
          </a:stretch>
        </p:blipFill>
        <p:spPr>
          <a:xfrm>
            <a:off x="7106448" y="198475"/>
            <a:ext cx="1406500" cy="1406500"/>
          </a:xfrm>
          <a:prstGeom prst="rect">
            <a:avLst/>
          </a:prstGeom>
          <a:noFill/>
          <a:ln>
            <a:noFill/>
          </a:ln>
        </p:spPr>
      </p:pic>
      <p:sp>
        <p:nvSpPr>
          <p:cNvPr id="931" name="Google Shape;931;p96"/>
          <p:cNvSpPr txBox="1"/>
          <p:nvPr/>
        </p:nvSpPr>
        <p:spPr>
          <a:xfrm>
            <a:off x="7941925" y="12119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43"/>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Motivation: Wish List</a:t>
            </a:r>
            <a:endParaRPr i="0" sz="4800" u="none" cap="none" strike="noStrike">
              <a:latin typeface="Indie Flower"/>
              <a:ea typeface="Indie Flower"/>
              <a:cs typeface="Indie Flower"/>
              <a:sym typeface="Indie Flower"/>
            </a:endParaRPr>
          </a:p>
        </p:txBody>
      </p:sp>
      <p:pic>
        <p:nvPicPr>
          <p:cNvPr id="181" name="Google Shape;181;p43"/>
          <p:cNvPicPr preferRelativeResize="0"/>
          <p:nvPr/>
        </p:nvPicPr>
        <p:blipFill>
          <a:blip r:embed="rId3">
            <a:alphaModFix/>
          </a:blip>
          <a:stretch>
            <a:fillRect/>
          </a:stretch>
        </p:blipFill>
        <p:spPr>
          <a:xfrm>
            <a:off x="2471325" y="1662160"/>
            <a:ext cx="4772025" cy="1952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pic>
        <p:nvPicPr>
          <p:cNvPr id="936" name="Google Shape;936;p97"/>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937" name="Google Shape;937;p97"/>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938" name="Google Shape;938;p97"/>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939" name="Google Shape;939;p97"/>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940" name="Google Shape;940;p97"/>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941" name="Google Shape;941;p97"/>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942" name="Google Shape;942;p97"/>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7"/>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44" name="Google Shape;944;p97"/>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945" name="Google Shape;945;p97"/>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946" name="Google Shape;946;p97"/>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947" name="Google Shape;947;p97"/>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948" name="Google Shape;948;p97"/>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949" name="Google Shape;949;p97"/>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950" name="Google Shape;950;p97"/>
          <p:cNvSpPr/>
          <p:nvPr/>
        </p:nvSpPr>
        <p:spPr>
          <a:xfrm>
            <a:off x="3600450" y="2831875"/>
            <a:ext cx="1849500" cy="193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1" name="Google Shape;951;p97"/>
          <p:cNvPicPr preferRelativeResize="0"/>
          <p:nvPr/>
        </p:nvPicPr>
        <p:blipFill>
          <a:blip r:embed="rId5">
            <a:alphaModFix/>
          </a:blip>
          <a:stretch>
            <a:fillRect/>
          </a:stretch>
        </p:blipFill>
        <p:spPr>
          <a:xfrm rot="-270779">
            <a:off x="6968874" y="1711474"/>
            <a:ext cx="1485175" cy="1555974"/>
          </a:xfrm>
          <a:prstGeom prst="rect">
            <a:avLst/>
          </a:prstGeom>
          <a:noFill/>
          <a:ln>
            <a:noFill/>
          </a:ln>
        </p:spPr>
      </p:pic>
      <p:sp>
        <p:nvSpPr>
          <p:cNvPr id="952" name="Google Shape;952;p97"/>
          <p:cNvSpPr txBox="1"/>
          <p:nvPr/>
        </p:nvSpPr>
        <p:spPr>
          <a:xfrm>
            <a:off x="7941925" y="29304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i</a:t>
            </a:r>
            <a:endParaRPr b="1">
              <a:latin typeface="Courier New"/>
              <a:ea typeface="Courier New"/>
              <a:cs typeface="Courier New"/>
              <a:sym typeface="Courier New"/>
            </a:endParaRPr>
          </a:p>
        </p:txBody>
      </p:sp>
      <p:sp>
        <p:nvSpPr>
          <p:cNvPr id="953" name="Google Shape;953;p97"/>
          <p:cNvSpPr txBox="1"/>
          <p:nvPr/>
        </p:nvSpPr>
        <p:spPr>
          <a:xfrm>
            <a:off x="7470625" y="1589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sp>
        <p:nvSpPr>
          <p:cNvPr id="954" name="Google Shape;954;p97"/>
          <p:cNvSpPr txBox="1"/>
          <p:nvPr/>
        </p:nvSpPr>
        <p:spPr>
          <a:xfrm>
            <a:off x="7637825" y="2096575"/>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55" name="Google Shape;955;p97"/>
          <p:cNvPicPr preferRelativeResize="0"/>
          <p:nvPr/>
        </p:nvPicPr>
        <p:blipFill>
          <a:blip r:embed="rId7">
            <a:alphaModFix/>
          </a:blip>
          <a:stretch>
            <a:fillRect/>
          </a:stretch>
        </p:blipFill>
        <p:spPr>
          <a:xfrm>
            <a:off x="7106448" y="198475"/>
            <a:ext cx="1406500" cy="1406500"/>
          </a:xfrm>
          <a:prstGeom prst="rect">
            <a:avLst/>
          </a:prstGeom>
          <a:noFill/>
          <a:ln>
            <a:noFill/>
          </a:ln>
        </p:spPr>
      </p:pic>
      <p:sp>
        <p:nvSpPr>
          <p:cNvPr id="956" name="Google Shape;956;p97"/>
          <p:cNvSpPr txBox="1"/>
          <p:nvPr/>
        </p:nvSpPr>
        <p:spPr>
          <a:xfrm>
            <a:off x="7941925" y="12119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
        <p:nvSpPr>
          <p:cNvPr id="957" name="Google Shape;957;p97"/>
          <p:cNvSpPr/>
          <p:nvPr/>
        </p:nvSpPr>
        <p:spPr>
          <a:xfrm>
            <a:off x="1006825" y="3257800"/>
            <a:ext cx="1185300" cy="1486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pic>
        <p:nvPicPr>
          <p:cNvPr id="962" name="Google Shape;962;p98"/>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963" name="Google Shape;963;p98"/>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964" name="Google Shape;964;p98"/>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965" name="Google Shape;965;p98"/>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966" name="Google Shape;966;p98"/>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967" name="Google Shape;967;p98"/>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968" name="Google Shape;968;p98"/>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8"/>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70" name="Google Shape;970;p98"/>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971" name="Google Shape;971;p98"/>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972" name="Google Shape;972;p98"/>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973" name="Google Shape;973;p98"/>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974" name="Google Shape;974;p98"/>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975" name="Google Shape;975;p98"/>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976" name="Google Shape;976;p98"/>
          <p:cNvSpPr/>
          <p:nvPr/>
        </p:nvSpPr>
        <p:spPr>
          <a:xfrm>
            <a:off x="2092300" y="2831875"/>
            <a:ext cx="3357600" cy="193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7" name="Google Shape;977;p98"/>
          <p:cNvPicPr preferRelativeResize="0"/>
          <p:nvPr/>
        </p:nvPicPr>
        <p:blipFill>
          <a:blip r:embed="rId5">
            <a:alphaModFix/>
          </a:blip>
          <a:stretch>
            <a:fillRect/>
          </a:stretch>
        </p:blipFill>
        <p:spPr>
          <a:xfrm rot="-270779">
            <a:off x="6968874" y="1711474"/>
            <a:ext cx="1485175" cy="1555974"/>
          </a:xfrm>
          <a:prstGeom prst="rect">
            <a:avLst/>
          </a:prstGeom>
          <a:noFill/>
          <a:ln>
            <a:noFill/>
          </a:ln>
        </p:spPr>
      </p:pic>
      <p:sp>
        <p:nvSpPr>
          <p:cNvPr id="978" name="Google Shape;978;p98"/>
          <p:cNvSpPr txBox="1"/>
          <p:nvPr/>
        </p:nvSpPr>
        <p:spPr>
          <a:xfrm>
            <a:off x="7941925" y="29304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i</a:t>
            </a:r>
            <a:endParaRPr b="1">
              <a:latin typeface="Courier New"/>
              <a:ea typeface="Courier New"/>
              <a:cs typeface="Courier New"/>
              <a:sym typeface="Courier New"/>
            </a:endParaRPr>
          </a:p>
        </p:txBody>
      </p:sp>
      <p:sp>
        <p:nvSpPr>
          <p:cNvPr id="979" name="Google Shape;979;p98"/>
          <p:cNvSpPr txBox="1"/>
          <p:nvPr/>
        </p:nvSpPr>
        <p:spPr>
          <a:xfrm>
            <a:off x="7470625" y="1589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sp>
        <p:nvSpPr>
          <p:cNvPr id="980" name="Google Shape;980;p98"/>
          <p:cNvSpPr txBox="1"/>
          <p:nvPr/>
        </p:nvSpPr>
        <p:spPr>
          <a:xfrm>
            <a:off x="7637825" y="2096575"/>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98"/>
          <p:cNvPicPr preferRelativeResize="0"/>
          <p:nvPr/>
        </p:nvPicPr>
        <p:blipFill>
          <a:blip r:embed="rId7">
            <a:alphaModFix/>
          </a:blip>
          <a:stretch>
            <a:fillRect/>
          </a:stretch>
        </p:blipFill>
        <p:spPr>
          <a:xfrm>
            <a:off x="7106448" y="198475"/>
            <a:ext cx="1406500" cy="1406500"/>
          </a:xfrm>
          <a:prstGeom prst="rect">
            <a:avLst/>
          </a:prstGeom>
          <a:noFill/>
          <a:ln>
            <a:noFill/>
          </a:ln>
        </p:spPr>
      </p:pic>
      <p:sp>
        <p:nvSpPr>
          <p:cNvPr id="982" name="Google Shape;982;p98"/>
          <p:cNvSpPr txBox="1"/>
          <p:nvPr/>
        </p:nvSpPr>
        <p:spPr>
          <a:xfrm>
            <a:off x="7941925" y="12119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
        <p:nvSpPr>
          <p:cNvPr id="983" name="Google Shape;983;p98"/>
          <p:cNvSpPr/>
          <p:nvPr/>
        </p:nvSpPr>
        <p:spPr>
          <a:xfrm>
            <a:off x="1006825" y="3257800"/>
            <a:ext cx="1185300" cy="1486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8"/>
          <p:cNvSpPr txBox="1"/>
          <p:nvPr/>
        </p:nvSpPr>
        <p:spPr>
          <a:xfrm>
            <a:off x="7362001" y="19847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800"/>
              <a:t>“Thor’s </a:t>
            </a:r>
            <a:endParaRPr b="1" sz="1800"/>
          </a:p>
          <a:p>
            <a:pPr indent="0" lvl="0" marL="0" rtl="0" algn="l">
              <a:spcBef>
                <a:spcPts val="0"/>
              </a:spcBef>
              <a:spcAft>
                <a:spcPts val="0"/>
              </a:spcAft>
              <a:buNone/>
            </a:pPr>
            <a:r>
              <a:rPr b="1" lang="cs" sz="1800"/>
              <a:t>Hammer”</a:t>
            </a:r>
            <a:endParaRPr b="1"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pic>
        <p:nvPicPr>
          <p:cNvPr id="989" name="Google Shape;989;p99"/>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990" name="Google Shape;990;p99"/>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991" name="Google Shape;991;p99"/>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992" name="Google Shape;992;p99"/>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993" name="Google Shape;993;p99"/>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994" name="Google Shape;994;p99"/>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995" name="Google Shape;995;p99"/>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9"/>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97" name="Google Shape;997;p99"/>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998" name="Google Shape;998;p99"/>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999" name="Google Shape;999;p99"/>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000" name="Google Shape;1000;p99"/>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1001" name="Google Shape;1001;p99"/>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1002" name="Google Shape;1002;p99"/>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1003" name="Google Shape;1003;p99"/>
          <p:cNvSpPr/>
          <p:nvPr/>
        </p:nvSpPr>
        <p:spPr>
          <a:xfrm>
            <a:off x="1658450" y="2571750"/>
            <a:ext cx="4910400" cy="273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99"/>
          <p:cNvPicPr preferRelativeResize="0"/>
          <p:nvPr/>
        </p:nvPicPr>
        <p:blipFill>
          <a:blip r:embed="rId5">
            <a:alphaModFix/>
          </a:blip>
          <a:stretch>
            <a:fillRect/>
          </a:stretch>
        </p:blipFill>
        <p:spPr>
          <a:xfrm rot="-270779">
            <a:off x="6968874" y="1711474"/>
            <a:ext cx="1485175" cy="1555974"/>
          </a:xfrm>
          <a:prstGeom prst="rect">
            <a:avLst/>
          </a:prstGeom>
          <a:noFill/>
          <a:ln>
            <a:noFill/>
          </a:ln>
        </p:spPr>
      </p:pic>
      <p:sp>
        <p:nvSpPr>
          <p:cNvPr id="1005" name="Google Shape;1005;p99"/>
          <p:cNvSpPr txBox="1"/>
          <p:nvPr/>
        </p:nvSpPr>
        <p:spPr>
          <a:xfrm>
            <a:off x="7941925" y="29304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i</a:t>
            </a:r>
            <a:endParaRPr b="1">
              <a:latin typeface="Courier New"/>
              <a:ea typeface="Courier New"/>
              <a:cs typeface="Courier New"/>
              <a:sym typeface="Courier New"/>
            </a:endParaRPr>
          </a:p>
        </p:txBody>
      </p:sp>
      <p:sp>
        <p:nvSpPr>
          <p:cNvPr id="1006" name="Google Shape;1006;p99"/>
          <p:cNvSpPr txBox="1"/>
          <p:nvPr/>
        </p:nvSpPr>
        <p:spPr>
          <a:xfrm>
            <a:off x="7470625" y="1589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1007" name="Google Shape;1007;p99"/>
          <p:cNvSpPr txBox="1"/>
          <p:nvPr/>
        </p:nvSpPr>
        <p:spPr>
          <a:xfrm>
            <a:off x="7637825" y="2096575"/>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pic>
        <p:nvPicPr>
          <p:cNvPr id="1012" name="Google Shape;1012;p100"/>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1013" name="Google Shape;1013;p100"/>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1014" name="Google Shape;1014;p100"/>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015" name="Google Shape;1015;p100"/>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1016" name="Google Shape;1016;p100"/>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1017" name="Google Shape;1017;p100"/>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1018" name="Google Shape;1018;p100"/>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0"/>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20" name="Google Shape;1020;p100"/>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1021" name="Google Shape;1021;p100"/>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022" name="Google Shape;1022;p100"/>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023" name="Google Shape;1023;p100"/>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1024" name="Google Shape;1024;p100"/>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1025" name="Google Shape;1025;p100"/>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1026" name="Google Shape;1026;p100"/>
          <p:cNvSpPr/>
          <p:nvPr/>
        </p:nvSpPr>
        <p:spPr>
          <a:xfrm>
            <a:off x="1999550" y="2831875"/>
            <a:ext cx="1406400" cy="193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7" name="Google Shape;1027;p100"/>
          <p:cNvPicPr preferRelativeResize="0"/>
          <p:nvPr/>
        </p:nvPicPr>
        <p:blipFill>
          <a:blip r:embed="rId5">
            <a:alphaModFix/>
          </a:blip>
          <a:stretch>
            <a:fillRect/>
          </a:stretch>
        </p:blipFill>
        <p:spPr>
          <a:xfrm rot="-270779">
            <a:off x="6968874" y="1711474"/>
            <a:ext cx="1485175" cy="1555974"/>
          </a:xfrm>
          <a:prstGeom prst="rect">
            <a:avLst/>
          </a:prstGeom>
          <a:noFill/>
          <a:ln>
            <a:noFill/>
          </a:ln>
        </p:spPr>
      </p:pic>
      <p:sp>
        <p:nvSpPr>
          <p:cNvPr id="1028" name="Google Shape;1028;p100"/>
          <p:cNvSpPr txBox="1"/>
          <p:nvPr/>
        </p:nvSpPr>
        <p:spPr>
          <a:xfrm>
            <a:off x="7941925" y="29304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i</a:t>
            </a:r>
            <a:endParaRPr b="1">
              <a:latin typeface="Courier New"/>
              <a:ea typeface="Courier New"/>
              <a:cs typeface="Courier New"/>
              <a:sym typeface="Courier New"/>
            </a:endParaRPr>
          </a:p>
        </p:txBody>
      </p:sp>
      <p:sp>
        <p:nvSpPr>
          <p:cNvPr id="1029" name="Google Shape;1029;p100"/>
          <p:cNvSpPr txBox="1"/>
          <p:nvPr/>
        </p:nvSpPr>
        <p:spPr>
          <a:xfrm>
            <a:off x="7470625" y="1589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1030" name="Google Shape;1030;p100"/>
          <p:cNvSpPr txBox="1"/>
          <p:nvPr/>
        </p:nvSpPr>
        <p:spPr>
          <a:xfrm>
            <a:off x="7637825" y="2096575"/>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31" name="Google Shape;1031;p100"/>
          <p:cNvPicPr preferRelativeResize="0"/>
          <p:nvPr/>
        </p:nvPicPr>
        <p:blipFill>
          <a:blip r:embed="rId7">
            <a:alphaModFix/>
          </a:blip>
          <a:stretch>
            <a:fillRect/>
          </a:stretch>
        </p:blipFill>
        <p:spPr>
          <a:xfrm>
            <a:off x="7106448" y="198475"/>
            <a:ext cx="1406500" cy="1406500"/>
          </a:xfrm>
          <a:prstGeom prst="rect">
            <a:avLst/>
          </a:prstGeom>
          <a:noFill/>
          <a:ln>
            <a:noFill/>
          </a:ln>
        </p:spPr>
      </p:pic>
      <p:sp>
        <p:nvSpPr>
          <p:cNvPr id="1032" name="Google Shape;1032;p100"/>
          <p:cNvSpPr txBox="1"/>
          <p:nvPr/>
        </p:nvSpPr>
        <p:spPr>
          <a:xfrm>
            <a:off x="7941925" y="12119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pic>
        <p:nvPicPr>
          <p:cNvPr id="1037" name="Google Shape;1037;p101"/>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1038" name="Google Shape;1038;p101"/>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1039" name="Google Shape;1039;p101"/>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040" name="Google Shape;1040;p101"/>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1041" name="Google Shape;1041;p101"/>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1042" name="Google Shape;1042;p101"/>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1043" name="Google Shape;1043;p101"/>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01"/>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45" name="Google Shape;1045;p101"/>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1046" name="Google Shape;1046;p101"/>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047" name="Google Shape;1047;p101"/>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048" name="Google Shape;1048;p101"/>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1049" name="Google Shape;1049;p101"/>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1050" name="Google Shape;1050;p101"/>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1051" name="Google Shape;1051;p101"/>
          <p:cNvSpPr/>
          <p:nvPr/>
        </p:nvSpPr>
        <p:spPr>
          <a:xfrm>
            <a:off x="3600450" y="2831875"/>
            <a:ext cx="1849500" cy="193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2" name="Google Shape;1052;p101"/>
          <p:cNvPicPr preferRelativeResize="0"/>
          <p:nvPr/>
        </p:nvPicPr>
        <p:blipFill>
          <a:blip r:embed="rId5">
            <a:alphaModFix/>
          </a:blip>
          <a:stretch>
            <a:fillRect/>
          </a:stretch>
        </p:blipFill>
        <p:spPr>
          <a:xfrm rot="-270779">
            <a:off x="6968874" y="1711474"/>
            <a:ext cx="1485175" cy="1555974"/>
          </a:xfrm>
          <a:prstGeom prst="rect">
            <a:avLst/>
          </a:prstGeom>
          <a:noFill/>
          <a:ln>
            <a:noFill/>
          </a:ln>
        </p:spPr>
      </p:pic>
      <p:sp>
        <p:nvSpPr>
          <p:cNvPr id="1053" name="Google Shape;1053;p101"/>
          <p:cNvSpPr txBox="1"/>
          <p:nvPr/>
        </p:nvSpPr>
        <p:spPr>
          <a:xfrm>
            <a:off x="7941925" y="29304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i</a:t>
            </a:r>
            <a:endParaRPr b="1">
              <a:latin typeface="Courier New"/>
              <a:ea typeface="Courier New"/>
              <a:cs typeface="Courier New"/>
              <a:sym typeface="Courier New"/>
            </a:endParaRPr>
          </a:p>
        </p:txBody>
      </p:sp>
      <p:sp>
        <p:nvSpPr>
          <p:cNvPr id="1054" name="Google Shape;1054;p101"/>
          <p:cNvSpPr txBox="1"/>
          <p:nvPr/>
        </p:nvSpPr>
        <p:spPr>
          <a:xfrm>
            <a:off x="7470625" y="1589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1055" name="Google Shape;1055;p101"/>
          <p:cNvSpPr txBox="1"/>
          <p:nvPr/>
        </p:nvSpPr>
        <p:spPr>
          <a:xfrm>
            <a:off x="7637825" y="2096575"/>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56" name="Google Shape;1056;p101"/>
          <p:cNvPicPr preferRelativeResize="0"/>
          <p:nvPr/>
        </p:nvPicPr>
        <p:blipFill>
          <a:blip r:embed="rId7">
            <a:alphaModFix/>
          </a:blip>
          <a:stretch>
            <a:fillRect/>
          </a:stretch>
        </p:blipFill>
        <p:spPr>
          <a:xfrm>
            <a:off x="7106448" y="198475"/>
            <a:ext cx="1406500" cy="1406500"/>
          </a:xfrm>
          <a:prstGeom prst="rect">
            <a:avLst/>
          </a:prstGeom>
          <a:noFill/>
          <a:ln>
            <a:noFill/>
          </a:ln>
        </p:spPr>
      </p:pic>
      <p:sp>
        <p:nvSpPr>
          <p:cNvPr id="1057" name="Google Shape;1057;p101"/>
          <p:cNvSpPr txBox="1"/>
          <p:nvPr/>
        </p:nvSpPr>
        <p:spPr>
          <a:xfrm>
            <a:off x="7941925" y="12119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
        <p:nvSpPr>
          <p:cNvPr id="1058" name="Google Shape;1058;p101"/>
          <p:cNvSpPr/>
          <p:nvPr/>
        </p:nvSpPr>
        <p:spPr>
          <a:xfrm>
            <a:off x="1997425" y="3257800"/>
            <a:ext cx="1185300" cy="1486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pic>
        <p:nvPicPr>
          <p:cNvPr id="1063" name="Google Shape;1063;p102"/>
          <p:cNvPicPr preferRelativeResize="0"/>
          <p:nvPr/>
        </p:nvPicPr>
        <p:blipFill rotWithShape="1">
          <a:blip r:embed="rId3">
            <a:alphaModFix/>
          </a:blip>
          <a:srcRect b="32294" l="0" r="0" t="29432"/>
          <a:stretch/>
        </p:blipFill>
        <p:spPr>
          <a:xfrm>
            <a:off x="757813" y="3892300"/>
            <a:ext cx="5811075" cy="836225"/>
          </a:xfrm>
          <a:prstGeom prst="rect">
            <a:avLst/>
          </a:prstGeom>
          <a:noFill/>
          <a:ln>
            <a:noFill/>
          </a:ln>
        </p:spPr>
      </p:pic>
      <p:pic>
        <p:nvPicPr>
          <p:cNvPr id="1064" name="Google Shape;1064;p102"/>
          <p:cNvPicPr preferRelativeResize="0"/>
          <p:nvPr/>
        </p:nvPicPr>
        <p:blipFill>
          <a:blip r:embed="rId4">
            <a:alphaModFix/>
          </a:blip>
          <a:stretch>
            <a:fillRect/>
          </a:stretch>
        </p:blipFill>
        <p:spPr>
          <a:xfrm>
            <a:off x="1658450" y="220700"/>
            <a:ext cx="5990999" cy="3298705"/>
          </a:xfrm>
          <a:prstGeom prst="rect">
            <a:avLst/>
          </a:prstGeom>
          <a:noFill/>
          <a:ln>
            <a:noFill/>
          </a:ln>
        </p:spPr>
      </p:pic>
      <p:sp>
        <p:nvSpPr>
          <p:cNvPr id="1065" name="Google Shape;1065;p102"/>
          <p:cNvSpPr txBox="1"/>
          <p:nvPr/>
        </p:nvSpPr>
        <p:spPr>
          <a:xfrm>
            <a:off x="3029850" y="45424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066" name="Google Shape;1066;p102"/>
          <p:cNvPicPr preferRelativeResize="0"/>
          <p:nvPr/>
        </p:nvPicPr>
        <p:blipFill>
          <a:blip r:embed="rId5">
            <a:alphaModFix/>
          </a:blip>
          <a:stretch>
            <a:fillRect/>
          </a:stretch>
        </p:blipFill>
        <p:spPr>
          <a:xfrm rot="-270779">
            <a:off x="6860249" y="3379499"/>
            <a:ext cx="1485175" cy="1555974"/>
          </a:xfrm>
          <a:prstGeom prst="rect">
            <a:avLst/>
          </a:prstGeom>
          <a:noFill/>
          <a:ln>
            <a:noFill/>
          </a:ln>
        </p:spPr>
      </p:pic>
      <p:sp>
        <p:nvSpPr>
          <p:cNvPr id="1067" name="Google Shape;1067;p102"/>
          <p:cNvSpPr txBox="1"/>
          <p:nvPr/>
        </p:nvSpPr>
        <p:spPr>
          <a:xfrm>
            <a:off x="7833300" y="4598500"/>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numWishes</a:t>
            </a:r>
            <a:endParaRPr b="1">
              <a:latin typeface="Courier New"/>
              <a:ea typeface="Courier New"/>
              <a:cs typeface="Courier New"/>
              <a:sym typeface="Courier New"/>
            </a:endParaRPr>
          </a:p>
        </p:txBody>
      </p:sp>
      <p:sp>
        <p:nvSpPr>
          <p:cNvPr id="1068" name="Google Shape;1068;p102"/>
          <p:cNvSpPr txBox="1"/>
          <p:nvPr/>
        </p:nvSpPr>
        <p:spPr>
          <a:xfrm>
            <a:off x="7362000" y="32578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1069" name="Google Shape;1069;p102"/>
          <p:cNvSpPr txBox="1"/>
          <p:nvPr/>
        </p:nvSpPr>
        <p:spPr>
          <a:xfrm>
            <a:off x="-590950" y="4988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02"/>
          <p:cNvSpPr txBox="1"/>
          <p:nvPr/>
        </p:nvSpPr>
        <p:spPr>
          <a:xfrm>
            <a:off x="7529200" y="3764600"/>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71" name="Google Shape;1071;p102"/>
          <p:cNvPicPr preferRelativeResize="0"/>
          <p:nvPr/>
        </p:nvPicPr>
        <p:blipFill>
          <a:blip r:embed="rId6">
            <a:alphaModFix/>
          </a:blip>
          <a:stretch>
            <a:fillRect/>
          </a:stretch>
        </p:blipFill>
        <p:spPr>
          <a:xfrm>
            <a:off x="1256075" y="3442725"/>
            <a:ext cx="836225" cy="836225"/>
          </a:xfrm>
          <a:prstGeom prst="rect">
            <a:avLst/>
          </a:prstGeom>
          <a:noFill/>
          <a:ln>
            <a:noFill/>
          </a:ln>
        </p:spPr>
      </p:pic>
      <p:sp>
        <p:nvSpPr>
          <p:cNvPr id="1072" name="Google Shape;1072;p102"/>
          <p:cNvSpPr txBox="1"/>
          <p:nvPr/>
        </p:nvSpPr>
        <p:spPr>
          <a:xfrm>
            <a:off x="112840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073" name="Google Shape;1073;p102"/>
          <p:cNvSpPr txBox="1"/>
          <p:nvPr/>
        </p:nvSpPr>
        <p:spPr>
          <a:xfrm>
            <a:off x="1369900"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074" name="Google Shape;1074;p102"/>
          <p:cNvPicPr preferRelativeResize="0"/>
          <p:nvPr/>
        </p:nvPicPr>
        <p:blipFill>
          <a:blip r:embed="rId6">
            <a:alphaModFix/>
          </a:blip>
          <a:stretch>
            <a:fillRect/>
          </a:stretch>
        </p:blipFill>
        <p:spPr>
          <a:xfrm>
            <a:off x="2192825" y="3442725"/>
            <a:ext cx="836225" cy="836225"/>
          </a:xfrm>
          <a:prstGeom prst="rect">
            <a:avLst/>
          </a:prstGeom>
          <a:noFill/>
          <a:ln>
            <a:noFill/>
          </a:ln>
        </p:spPr>
      </p:pic>
      <p:sp>
        <p:nvSpPr>
          <p:cNvPr id="1075" name="Google Shape;1075;p102"/>
          <p:cNvSpPr txBox="1"/>
          <p:nvPr/>
        </p:nvSpPr>
        <p:spPr>
          <a:xfrm>
            <a:off x="2065151" y="34427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1076" name="Google Shape;1076;p102"/>
          <p:cNvSpPr txBox="1"/>
          <p:nvPr/>
        </p:nvSpPr>
        <p:spPr>
          <a:xfrm>
            <a:off x="2249738" y="40887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1077" name="Google Shape;1077;p102"/>
          <p:cNvSpPr/>
          <p:nvPr/>
        </p:nvSpPr>
        <p:spPr>
          <a:xfrm>
            <a:off x="2092300" y="2831875"/>
            <a:ext cx="3357600" cy="1932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8" name="Google Shape;1078;p102"/>
          <p:cNvPicPr preferRelativeResize="0"/>
          <p:nvPr/>
        </p:nvPicPr>
        <p:blipFill>
          <a:blip r:embed="rId5">
            <a:alphaModFix/>
          </a:blip>
          <a:stretch>
            <a:fillRect/>
          </a:stretch>
        </p:blipFill>
        <p:spPr>
          <a:xfrm rot="-270779">
            <a:off x="6968874" y="1711474"/>
            <a:ext cx="1485175" cy="1555974"/>
          </a:xfrm>
          <a:prstGeom prst="rect">
            <a:avLst/>
          </a:prstGeom>
          <a:noFill/>
          <a:ln>
            <a:noFill/>
          </a:ln>
        </p:spPr>
      </p:pic>
      <p:sp>
        <p:nvSpPr>
          <p:cNvPr id="1079" name="Google Shape;1079;p102"/>
          <p:cNvSpPr txBox="1"/>
          <p:nvPr/>
        </p:nvSpPr>
        <p:spPr>
          <a:xfrm>
            <a:off x="7941925" y="29304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i</a:t>
            </a:r>
            <a:endParaRPr b="1">
              <a:latin typeface="Courier New"/>
              <a:ea typeface="Courier New"/>
              <a:cs typeface="Courier New"/>
              <a:sym typeface="Courier New"/>
            </a:endParaRPr>
          </a:p>
        </p:txBody>
      </p:sp>
      <p:sp>
        <p:nvSpPr>
          <p:cNvPr id="1080" name="Google Shape;1080;p102"/>
          <p:cNvSpPr txBox="1"/>
          <p:nvPr/>
        </p:nvSpPr>
        <p:spPr>
          <a:xfrm>
            <a:off x="7470625" y="1589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1081" name="Google Shape;1081;p102"/>
          <p:cNvSpPr txBox="1"/>
          <p:nvPr/>
        </p:nvSpPr>
        <p:spPr>
          <a:xfrm>
            <a:off x="7637825" y="2096575"/>
            <a:ext cx="6303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82" name="Google Shape;1082;p102"/>
          <p:cNvPicPr preferRelativeResize="0"/>
          <p:nvPr/>
        </p:nvPicPr>
        <p:blipFill>
          <a:blip r:embed="rId7">
            <a:alphaModFix/>
          </a:blip>
          <a:stretch>
            <a:fillRect/>
          </a:stretch>
        </p:blipFill>
        <p:spPr>
          <a:xfrm>
            <a:off x="7106448" y="198475"/>
            <a:ext cx="1406500" cy="1406500"/>
          </a:xfrm>
          <a:prstGeom prst="rect">
            <a:avLst/>
          </a:prstGeom>
          <a:noFill/>
          <a:ln>
            <a:noFill/>
          </a:ln>
        </p:spPr>
      </p:pic>
      <p:sp>
        <p:nvSpPr>
          <p:cNvPr id="1083" name="Google Shape;1083;p102"/>
          <p:cNvSpPr txBox="1"/>
          <p:nvPr/>
        </p:nvSpPr>
        <p:spPr>
          <a:xfrm>
            <a:off x="7941925" y="1211975"/>
            <a:ext cx="13107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a:t>
            </a:r>
            <a:endParaRPr b="1">
              <a:latin typeface="Courier New"/>
              <a:ea typeface="Courier New"/>
              <a:cs typeface="Courier New"/>
              <a:sym typeface="Courier New"/>
            </a:endParaRPr>
          </a:p>
        </p:txBody>
      </p:sp>
      <p:sp>
        <p:nvSpPr>
          <p:cNvPr id="1084" name="Google Shape;1084;p102"/>
          <p:cNvSpPr/>
          <p:nvPr/>
        </p:nvSpPr>
        <p:spPr>
          <a:xfrm>
            <a:off x="1921225" y="3257800"/>
            <a:ext cx="1185300" cy="1486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02"/>
          <p:cNvSpPr txBox="1"/>
          <p:nvPr/>
        </p:nvSpPr>
        <p:spPr>
          <a:xfrm>
            <a:off x="7362001" y="19847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t>“Captain America’s Shield”</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89" name="Shape 1089"/>
        <p:cNvGrpSpPr/>
        <p:nvPr/>
      </p:nvGrpSpPr>
      <p:grpSpPr>
        <a:xfrm>
          <a:off x="0" y="0"/>
          <a:ext cx="0" cy="0"/>
          <a:chOff x="0" y="0"/>
          <a:chExt cx="0" cy="0"/>
        </a:xfrm>
      </p:grpSpPr>
      <p:sp>
        <p:nvSpPr>
          <p:cNvPr id="1090" name="Google Shape;1090;p103"/>
          <p:cNvSpPr txBox="1"/>
          <p:nvPr/>
        </p:nvSpPr>
        <p:spPr>
          <a:xfrm>
            <a:off x="882850" y="1673300"/>
            <a:ext cx="7065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7200">
                <a:solidFill>
                  <a:srgbClr val="FFFF00"/>
                </a:solidFill>
                <a:latin typeface="Indie Flower"/>
                <a:ea typeface="Indie Flower"/>
                <a:cs typeface="Indie Flower"/>
                <a:sym typeface="Indie Flower"/>
              </a:rPr>
              <a:t>What if I change my mind?</a:t>
            </a:r>
            <a:endParaRPr sz="7200">
              <a:solidFill>
                <a:srgbClr val="FFFF00"/>
              </a:solidFill>
              <a:latin typeface="Indie Flower"/>
              <a:ea typeface="Indie Flower"/>
              <a:cs typeface="Indie Flower"/>
              <a:sym typeface="Indie Flowe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04"/>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Replace</a:t>
            </a:r>
            <a:endParaRPr i="0" sz="4800" u="none" cap="none" strike="noStrike">
              <a:latin typeface="Indie Flower"/>
              <a:ea typeface="Indie Flower"/>
              <a:cs typeface="Indie Flower"/>
              <a:sym typeface="Indie Flower"/>
            </a:endParaRPr>
          </a:p>
        </p:txBody>
      </p:sp>
      <p:pic>
        <p:nvPicPr>
          <p:cNvPr id="1096" name="Google Shape;1096;p104"/>
          <p:cNvPicPr preferRelativeResize="0"/>
          <p:nvPr/>
        </p:nvPicPr>
        <p:blipFill rotWithShape="1">
          <a:blip r:embed="rId3">
            <a:alphaModFix/>
          </a:blip>
          <a:srcRect b="32294" l="0" r="0" t="29432"/>
          <a:stretch/>
        </p:blipFill>
        <p:spPr>
          <a:xfrm>
            <a:off x="757813" y="1377700"/>
            <a:ext cx="5811075" cy="836225"/>
          </a:xfrm>
          <a:prstGeom prst="rect">
            <a:avLst/>
          </a:prstGeom>
          <a:noFill/>
          <a:ln>
            <a:noFill/>
          </a:ln>
        </p:spPr>
      </p:pic>
      <p:sp>
        <p:nvSpPr>
          <p:cNvPr id="1097" name="Google Shape;1097;p104"/>
          <p:cNvSpPr txBox="1"/>
          <p:nvPr/>
        </p:nvSpPr>
        <p:spPr>
          <a:xfrm>
            <a:off x="3029850" y="20278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098" name="Google Shape;1098;p104"/>
          <p:cNvPicPr preferRelativeResize="0"/>
          <p:nvPr/>
        </p:nvPicPr>
        <p:blipFill>
          <a:blip r:embed="rId4">
            <a:alphaModFix/>
          </a:blip>
          <a:stretch>
            <a:fillRect/>
          </a:stretch>
        </p:blipFill>
        <p:spPr>
          <a:xfrm>
            <a:off x="1256075" y="928125"/>
            <a:ext cx="836225" cy="836225"/>
          </a:xfrm>
          <a:prstGeom prst="rect">
            <a:avLst/>
          </a:prstGeom>
          <a:noFill/>
          <a:ln>
            <a:noFill/>
          </a:ln>
        </p:spPr>
      </p:pic>
      <p:sp>
        <p:nvSpPr>
          <p:cNvPr id="1099" name="Google Shape;1099;p104"/>
          <p:cNvSpPr txBox="1"/>
          <p:nvPr/>
        </p:nvSpPr>
        <p:spPr>
          <a:xfrm>
            <a:off x="1128401" y="9281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00" name="Google Shape;1100;p104"/>
          <p:cNvSpPr txBox="1"/>
          <p:nvPr/>
        </p:nvSpPr>
        <p:spPr>
          <a:xfrm>
            <a:off x="1369900" y="15741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101" name="Google Shape;1101;p104"/>
          <p:cNvPicPr preferRelativeResize="0"/>
          <p:nvPr/>
        </p:nvPicPr>
        <p:blipFill>
          <a:blip r:embed="rId4">
            <a:alphaModFix/>
          </a:blip>
          <a:stretch>
            <a:fillRect/>
          </a:stretch>
        </p:blipFill>
        <p:spPr>
          <a:xfrm>
            <a:off x="2192825" y="928125"/>
            <a:ext cx="836225" cy="836225"/>
          </a:xfrm>
          <a:prstGeom prst="rect">
            <a:avLst/>
          </a:prstGeom>
          <a:noFill/>
          <a:ln>
            <a:noFill/>
          </a:ln>
        </p:spPr>
      </p:pic>
      <p:sp>
        <p:nvSpPr>
          <p:cNvPr id="1102" name="Google Shape;1102;p104"/>
          <p:cNvSpPr txBox="1"/>
          <p:nvPr/>
        </p:nvSpPr>
        <p:spPr>
          <a:xfrm>
            <a:off x="2065151" y="9281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1103" name="Google Shape;1103;p104"/>
          <p:cNvSpPr txBox="1"/>
          <p:nvPr/>
        </p:nvSpPr>
        <p:spPr>
          <a:xfrm>
            <a:off x="2249738" y="15741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pic>
        <p:nvPicPr>
          <p:cNvPr id="1104" name="Google Shape;1104;p104"/>
          <p:cNvPicPr preferRelativeResize="0"/>
          <p:nvPr/>
        </p:nvPicPr>
        <p:blipFill>
          <a:blip r:embed="rId5">
            <a:alphaModFix/>
          </a:blip>
          <a:stretch>
            <a:fillRect/>
          </a:stretch>
        </p:blipFill>
        <p:spPr>
          <a:xfrm>
            <a:off x="152400" y="2573275"/>
            <a:ext cx="5286375" cy="523875"/>
          </a:xfrm>
          <a:prstGeom prst="rect">
            <a:avLst/>
          </a:prstGeom>
          <a:noFill/>
          <a:ln>
            <a:noFill/>
          </a:ln>
        </p:spPr>
      </p:pic>
      <p:pic>
        <p:nvPicPr>
          <p:cNvPr id="1105" name="Google Shape;1105;p104"/>
          <p:cNvPicPr preferRelativeResize="0"/>
          <p:nvPr/>
        </p:nvPicPr>
        <p:blipFill rotWithShape="1">
          <a:blip r:embed="rId3">
            <a:alphaModFix/>
          </a:blip>
          <a:srcRect b="32294" l="0" r="0" t="29432"/>
          <a:stretch/>
        </p:blipFill>
        <p:spPr>
          <a:xfrm>
            <a:off x="757813" y="3739900"/>
            <a:ext cx="5811075" cy="836225"/>
          </a:xfrm>
          <a:prstGeom prst="rect">
            <a:avLst/>
          </a:prstGeom>
          <a:noFill/>
          <a:ln>
            <a:noFill/>
          </a:ln>
        </p:spPr>
      </p:pic>
      <p:sp>
        <p:nvSpPr>
          <p:cNvPr id="1106" name="Google Shape;1106;p104"/>
          <p:cNvSpPr txBox="1"/>
          <p:nvPr/>
        </p:nvSpPr>
        <p:spPr>
          <a:xfrm>
            <a:off x="3029850" y="439007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107" name="Google Shape;1107;p104"/>
          <p:cNvPicPr preferRelativeResize="0"/>
          <p:nvPr/>
        </p:nvPicPr>
        <p:blipFill>
          <a:blip r:embed="rId4">
            <a:alphaModFix/>
          </a:blip>
          <a:stretch>
            <a:fillRect/>
          </a:stretch>
        </p:blipFill>
        <p:spPr>
          <a:xfrm>
            <a:off x="1256075" y="3290325"/>
            <a:ext cx="836225" cy="836225"/>
          </a:xfrm>
          <a:prstGeom prst="rect">
            <a:avLst/>
          </a:prstGeom>
          <a:noFill/>
          <a:ln>
            <a:noFill/>
          </a:ln>
        </p:spPr>
      </p:pic>
      <p:sp>
        <p:nvSpPr>
          <p:cNvPr id="1108" name="Google Shape;1108;p104"/>
          <p:cNvSpPr txBox="1"/>
          <p:nvPr/>
        </p:nvSpPr>
        <p:spPr>
          <a:xfrm>
            <a:off x="1128401" y="32903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09" name="Google Shape;1109;p104"/>
          <p:cNvSpPr txBox="1"/>
          <p:nvPr/>
        </p:nvSpPr>
        <p:spPr>
          <a:xfrm>
            <a:off x="1369900" y="39363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110" name="Google Shape;1110;p104"/>
          <p:cNvPicPr preferRelativeResize="0"/>
          <p:nvPr/>
        </p:nvPicPr>
        <p:blipFill>
          <a:blip r:embed="rId4">
            <a:alphaModFix/>
          </a:blip>
          <a:stretch>
            <a:fillRect/>
          </a:stretch>
        </p:blipFill>
        <p:spPr>
          <a:xfrm>
            <a:off x="2192825" y="3290325"/>
            <a:ext cx="836225" cy="836225"/>
          </a:xfrm>
          <a:prstGeom prst="rect">
            <a:avLst/>
          </a:prstGeom>
          <a:noFill/>
          <a:ln>
            <a:noFill/>
          </a:ln>
        </p:spPr>
      </p:pic>
      <p:sp>
        <p:nvSpPr>
          <p:cNvPr id="1111" name="Google Shape;1111;p104"/>
          <p:cNvSpPr txBox="1"/>
          <p:nvPr/>
        </p:nvSpPr>
        <p:spPr>
          <a:xfrm>
            <a:off x="2065151" y="3290325"/>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“Infinity Stone”</a:t>
            </a:r>
            <a:endParaRPr b="1" sz="1200"/>
          </a:p>
        </p:txBody>
      </p:sp>
      <p:sp>
        <p:nvSpPr>
          <p:cNvPr id="1112" name="Google Shape;1112;p104"/>
          <p:cNvSpPr txBox="1"/>
          <p:nvPr/>
        </p:nvSpPr>
        <p:spPr>
          <a:xfrm>
            <a:off x="2249738" y="393632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105"/>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Add to specific position</a:t>
            </a:r>
            <a:endParaRPr i="0" sz="4800" u="none" cap="none" strike="noStrike">
              <a:latin typeface="Indie Flower"/>
              <a:ea typeface="Indie Flower"/>
              <a:cs typeface="Indie Flower"/>
              <a:sym typeface="Indie Flower"/>
            </a:endParaRPr>
          </a:p>
        </p:txBody>
      </p:sp>
      <p:pic>
        <p:nvPicPr>
          <p:cNvPr id="1118" name="Google Shape;1118;p105"/>
          <p:cNvPicPr preferRelativeResize="0"/>
          <p:nvPr/>
        </p:nvPicPr>
        <p:blipFill rotWithShape="1">
          <a:blip r:embed="rId3">
            <a:alphaModFix/>
          </a:blip>
          <a:srcRect b="32294" l="0" r="0" t="29432"/>
          <a:stretch/>
        </p:blipFill>
        <p:spPr>
          <a:xfrm>
            <a:off x="344113" y="1278475"/>
            <a:ext cx="5811075" cy="836225"/>
          </a:xfrm>
          <a:prstGeom prst="rect">
            <a:avLst/>
          </a:prstGeom>
          <a:noFill/>
          <a:ln>
            <a:noFill/>
          </a:ln>
        </p:spPr>
      </p:pic>
      <p:sp>
        <p:nvSpPr>
          <p:cNvPr id="1119" name="Google Shape;1119;p105"/>
          <p:cNvSpPr txBox="1"/>
          <p:nvPr/>
        </p:nvSpPr>
        <p:spPr>
          <a:xfrm>
            <a:off x="3953750" y="1903588"/>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120" name="Google Shape;1120;p105"/>
          <p:cNvPicPr preferRelativeResize="0"/>
          <p:nvPr/>
        </p:nvPicPr>
        <p:blipFill>
          <a:blip r:embed="rId4">
            <a:alphaModFix/>
          </a:blip>
          <a:stretch>
            <a:fillRect/>
          </a:stretch>
        </p:blipFill>
        <p:spPr>
          <a:xfrm>
            <a:off x="842375" y="828900"/>
            <a:ext cx="836225" cy="836225"/>
          </a:xfrm>
          <a:prstGeom prst="rect">
            <a:avLst/>
          </a:prstGeom>
          <a:noFill/>
          <a:ln>
            <a:noFill/>
          </a:ln>
        </p:spPr>
      </p:pic>
      <p:sp>
        <p:nvSpPr>
          <p:cNvPr id="1121" name="Google Shape;1121;p105"/>
          <p:cNvSpPr txBox="1"/>
          <p:nvPr/>
        </p:nvSpPr>
        <p:spPr>
          <a:xfrm>
            <a:off x="714701" y="828900"/>
            <a:ext cx="224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22" name="Google Shape;1122;p105"/>
          <p:cNvSpPr txBox="1"/>
          <p:nvPr/>
        </p:nvSpPr>
        <p:spPr>
          <a:xfrm>
            <a:off x="956200" y="14749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123" name="Google Shape;1123;p105"/>
          <p:cNvPicPr preferRelativeResize="0"/>
          <p:nvPr/>
        </p:nvPicPr>
        <p:blipFill>
          <a:blip r:embed="rId4">
            <a:alphaModFix/>
          </a:blip>
          <a:stretch>
            <a:fillRect/>
          </a:stretch>
        </p:blipFill>
        <p:spPr>
          <a:xfrm>
            <a:off x="1779125" y="828900"/>
            <a:ext cx="836225" cy="836225"/>
          </a:xfrm>
          <a:prstGeom prst="rect">
            <a:avLst/>
          </a:prstGeom>
          <a:noFill/>
          <a:ln>
            <a:noFill/>
          </a:ln>
        </p:spPr>
      </p:pic>
      <p:sp>
        <p:nvSpPr>
          <p:cNvPr id="1124" name="Google Shape;1124;p105"/>
          <p:cNvSpPr txBox="1"/>
          <p:nvPr/>
        </p:nvSpPr>
        <p:spPr>
          <a:xfrm>
            <a:off x="1651450" y="828900"/>
            <a:ext cx="13410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“Infinity Stone”</a:t>
            </a:r>
            <a:endParaRPr b="1" sz="1200"/>
          </a:p>
        </p:txBody>
      </p:sp>
      <p:sp>
        <p:nvSpPr>
          <p:cNvPr id="1125" name="Google Shape;1125;p105"/>
          <p:cNvSpPr txBox="1"/>
          <p:nvPr/>
        </p:nvSpPr>
        <p:spPr>
          <a:xfrm>
            <a:off x="1912238" y="14749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pic>
        <p:nvPicPr>
          <p:cNvPr id="1126" name="Google Shape;1126;p105"/>
          <p:cNvPicPr preferRelativeResize="0"/>
          <p:nvPr/>
        </p:nvPicPr>
        <p:blipFill rotWithShape="1">
          <a:blip r:embed="rId3">
            <a:alphaModFix/>
          </a:blip>
          <a:srcRect b="32294" l="0" r="0" t="29432"/>
          <a:stretch/>
        </p:blipFill>
        <p:spPr>
          <a:xfrm>
            <a:off x="344113" y="3640675"/>
            <a:ext cx="5811075" cy="836225"/>
          </a:xfrm>
          <a:prstGeom prst="rect">
            <a:avLst/>
          </a:prstGeom>
          <a:noFill/>
          <a:ln>
            <a:noFill/>
          </a:ln>
        </p:spPr>
      </p:pic>
      <p:sp>
        <p:nvSpPr>
          <p:cNvPr id="1127" name="Google Shape;1127;p105"/>
          <p:cNvSpPr txBox="1"/>
          <p:nvPr/>
        </p:nvSpPr>
        <p:spPr>
          <a:xfrm>
            <a:off x="3953750" y="4179400"/>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128" name="Google Shape;1128;p105"/>
          <p:cNvPicPr preferRelativeResize="0"/>
          <p:nvPr/>
        </p:nvPicPr>
        <p:blipFill>
          <a:blip r:embed="rId4">
            <a:alphaModFix/>
          </a:blip>
          <a:stretch>
            <a:fillRect/>
          </a:stretch>
        </p:blipFill>
        <p:spPr>
          <a:xfrm>
            <a:off x="842375" y="3191100"/>
            <a:ext cx="836225" cy="836225"/>
          </a:xfrm>
          <a:prstGeom prst="rect">
            <a:avLst/>
          </a:prstGeom>
          <a:noFill/>
          <a:ln>
            <a:noFill/>
          </a:ln>
        </p:spPr>
      </p:pic>
      <p:sp>
        <p:nvSpPr>
          <p:cNvPr id="1129" name="Google Shape;1129;p105"/>
          <p:cNvSpPr txBox="1"/>
          <p:nvPr/>
        </p:nvSpPr>
        <p:spPr>
          <a:xfrm>
            <a:off x="714701" y="3191100"/>
            <a:ext cx="9366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30" name="Google Shape;1130;p105"/>
          <p:cNvSpPr txBox="1"/>
          <p:nvPr/>
        </p:nvSpPr>
        <p:spPr>
          <a:xfrm>
            <a:off x="956200" y="38371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131" name="Google Shape;1131;p105"/>
          <p:cNvPicPr preferRelativeResize="0"/>
          <p:nvPr/>
        </p:nvPicPr>
        <p:blipFill>
          <a:blip r:embed="rId4">
            <a:alphaModFix/>
          </a:blip>
          <a:stretch>
            <a:fillRect/>
          </a:stretch>
        </p:blipFill>
        <p:spPr>
          <a:xfrm>
            <a:off x="1779125" y="3191100"/>
            <a:ext cx="836225" cy="836225"/>
          </a:xfrm>
          <a:prstGeom prst="rect">
            <a:avLst/>
          </a:prstGeom>
          <a:noFill/>
          <a:ln>
            <a:noFill/>
          </a:ln>
        </p:spPr>
      </p:pic>
      <p:sp>
        <p:nvSpPr>
          <p:cNvPr id="1132" name="Google Shape;1132;p105"/>
          <p:cNvSpPr txBox="1"/>
          <p:nvPr/>
        </p:nvSpPr>
        <p:spPr>
          <a:xfrm>
            <a:off x="1651450" y="3191100"/>
            <a:ext cx="12513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s" sz="1200">
                <a:solidFill>
                  <a:schemeClr val="dk1"/>
                </a:solidFill>
              </a:rPr>
              <a:t>“Captain America’s Shield”</a:t>
            </a:r>
            <a:endParaRPr b="1" sz="1200">
              <a:solidFill>
                <a:schemeClr val="dk1"/>
              </a:solidFill>
            </a:endParaRPr>
          </a:p>
          <a:p>
            <a:pPr indent="0" lvl="0" marL="0" rtl="0" algn="l">
              <a:spcBef>
                <a:spcPts val="0"/>
              </a:spcBef>
              <a:spcAft>
                <a:spcPts val="0"/>
              </a:spcAft>
              <a:buNone/>
            </a:pPr>
            <a:r>
              <a:t/>
            </a:r>
            <a:endParaRPr b="1" sz="1200"/>
          </a:p>
        </p:txBody>
      </p:sp>
      <p:sp>
        <p:nvSpPr>
          <p:cNvPr id="1133" name="Google Shape;1133;p105"/>
          <p:cNvSpPr txBox="1"/>
          <p:nvPr/>
        </p:nvSpPr>
        <p:spPr>
          <a:xfrm>
            <a:off x="1912238" y="38371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
        <p:nvSpPr>
          <p:cNvPr id="1134" name="Google Shape;1134;p105"/>
          <p:cNvSpPr txBox="1"/>
          <p:nvPr/>
        </p:nvSpPr>
        <p:spPr>
          <a:xfrm>
            <a:off x="2902838" y="3837100"/>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pic>
        <p:nvPicPr>
          <p:cNvPr id="1135" name="Google Shape;1135;p105"/>
          <p:cNvPicPr preferRelativeResize="0"/>
          <p:nvPr/>
        </p:nvPicPr>
        <p:blipFill>
          <a:blip r:embed="rId4">
            <a:alphaModFix/>
          </a:blip>
          <a:stretch>
            <a:fillRect/>
          </a:stretch>
        </p:blipFill>
        <p:spPr>
          <a:xfrm>
            <a:off x="2769725" y="3191100"/>
            <a:ext cx="836225" cy="836225"/>
          </a:xfrm>
          <a:prstGeom prst="rect">
            <a:avLst/>
          </a:prstGeom>
          <a:noFill/>
          <a:ln>
            <a:noFill/>
          </a:ln>
        </p:spPr>
      </p:pic>
      <p:sp>
        <p:nvSpPr>
          <p:cNvPr id="1136" name="Google Shape;1136;p105"/>
          <p:cNvSpPr txBox="1"/>
          <p:nvPr/>
        </p:nvSpPr>
        <p:spPr>
          <a:xfrm>
            <a:off x="2642050" y="3191100"/>
            <a:ext cx="13410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s" sz="1200">
                <a:solidFill>
                  <a:schemeClr val="dk1"/>
                </a:solidFill>
              </a:rPr>
              <a:t>“Infinity Stone”</a:t>
            </a:r>
            <a:endParaRPr b="1" sz="1200">
              <a:solidFill>
                <a:schemeClr val="dk1"/>
              </a:solidFill>
            </a:endParaRPr>
          </a:p>
        </p:txBody>
      </p:sp>
      <p:pic>
        <p:nvPicPr>
          <p:cNvPr id="1137" name="Google Shape;1137;p105"/>
          <p:cNvPicPr preferRelativeResize="0"/>
          <p:nvPr/>
        </p:nvPicPr>
        <p:blipFill>
          <a:blip r:embed="rId5">
            <a:alphaModFix/>
          </a:blip>
          <a:stretch>
            <a:fillRect/>
          </a:stretch>
        </p:blipFill>
        <p:spPr>
          <a:xfrm>
            <a:off x="152400" y="2448988"/>
            <a:ext cx="6858000" cy="523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pic>
        <p:nvPicPr>
          <p:cNvPr id="1142" name="Google Shape;1142;p106"/>
          <p:cNvPicPr preferRelativeResize="0"/>
          <p:nvPr/>
        </p:nvPicPr>
        <p:blipFill rotWithShape="1">
          <a:blip r:embed="rId3">
            <a:alphaModFix/>
          </a:blip>
          <a:srcRect b="32294" l="0" r="0" t="29432"/>
          <a:stretch/>
        </p:blipFill>
        <p:spPr>
          <a:xfrm>
            <a:off x="3332913" y="1175750"/>
            <a:ext cx="5811075" cy="836225"/>
          </a:xfrm>
          <a:prstGeom prst="rect">
            <a:avLst/>
          </a:prstGeom>
          <a:noFill/>
          <a:ln>
            <a:noFill/>
          </a:ln>
        </p:spPr>
      </p:pic>
      <p:sp>
        <p:nvSpPr>
          <p:cNvPr id="1143" name="Google Shape;1143;p106"/>
          <p:cNvSpPr txBox="1"/>
          <p:nvPr/>
        </p:nvSpPr>
        <p:spPr>
          <a:xfrm>
            <a:off x="5604950" y="182592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144" name="Google Shape;1144;p106"/>
          <p:cNvPicPr preferRelativeResize="0"/>
          <p:nvPr/>
        </p:nvPicPr>
        <p:blipFill>
          <a:blip r:embed="rId4">
            <a:alphaModFix/>
          </a:blip>
          <a:stretch>
            <a:fillRect/>
          </a:stretch>
        </p:blipFill>
        <p:spPr>
          <a:xfrm>
            <a:off x="3831175" y="726175"/>
            <a:ext cx="836225" cy="836225"/>
          </a:xfrm>
          <a:prstGeom prst="rect">
            <a:avLst/>
          </a:prstGeom>
          <a:noFill/>
          <a:ln>
            <a:noFill/>
          </a:ln>
        </p:spPr>
      </p:pic>
      <p:sp>
        <p:nvSpPr>
          <p:cNvPr id="1145" name="Google Shape;1145;p106"/>
          <p:cNvSpPr txBox="1"/>
          <p:nvPr/>
        </p:nvSpPr>
        <p:spPr>
          <a:xfrm>
            <a:off x="3703500" y="7261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46" name="Google Shape;1146;p106"/>
          <p:cNvSpPr txBox="1"/>
          <p:nvPr/>
        </p:nvSpPr>
        <p:spPr>
          <a:xfrm>
            <a:off x="3945000" y="13721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147" name="Google Shape;1147;p106"/>
          <p:cNvPicPr preferRelativeResize="0"/>
          <p:nvPr/>
        </p:nvPicPr>
        <p:blipFill>
          <a:blip r:embed="rId4">
            <a:alphaModFix/>
          </a:blip>
          <a:stretch>
            <a:fillRect/>
          </a:stretch>
        </p:blipFill>
        <p:spPr>
          <a:xfrm>
            <a:off x="4767925" y="726175"/>
            <a:ext cx="836225" cy="836225"/>
          </a:xfrm>
          <a:prstGeom prst="rect">
            <a:avLst/>
          </a:prstGeom>
          <a:noFill/>
          <a:ln>
            <a:noFill/>
          </a:ln>
        </p:spPr>
      </p:pic>
      <p:sp>
        <p:nvSpPr>
          <p:cNvPr id="1148" name="Google Shape;1148;p106"/>
          <p:cNvSpPr txBox="1"/>
          <p:nvPr/>
        </p:nvSpPr>
        <p:spPr>
          <a:xfrm>
            <a:off x="4640251" y="7261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“Captain </a:t>
            </a:r>
            <a:endParaRPr b="1" sz="1200"/>
          </a:p>
          <a:p>
            <a:pPr indent="0" lvl="0" marL="0" rtl="0" algn="l">
              <a:spcBef>
                <a:spcPts val="0"/>
              </a:spcBef>
              <a:spcAft>
                <a:spcPts val="0"/>
              </a:spcAft>
              <a:buNone/>
            </a:pPr>
            <a:r>
              <a:rPr b="1" lang="cs" sz="1200"/>
              <a:t>America’s</a:t>
            </a:r>
            <a:endParaRPr b="1" sz="1200"/>
          </a:p>
          <a:p>
            <a:pPr indent="0" lvl="0" marL="0" rtl="0" algn="l">
              <a:spcBef>
                <a:spcPts val="0"/>
              </a:spcBef>
              <a:spcAft>
                <a:spcPts val="0"/>
              </a:spcAft>
              <a:buNone/>
            </a:pPr>
            <a:r>
              <a:rPr b="1" lang="cs" sz="1200"/>
              <a:t>Shield”</a:t>
            </a:r>
            <a:endParaRPr b="1" sz="1200"/>
          </a:p>
        </p:txBody>
      </p:sp>
      <p:sp>
        <p:nvSpPr>
          <p:cNvPr id="1149" name="Google Shape;1149;p106"/>
          <p:cNvSpPr txBox="1"/>
          <p:nvPr/>
        </p:nvSpPr>
        <p:spPr>
          <a:xfrm>
            <a:off x="4977238" y="13721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pic>
        <p:nvPicPr>
          <p:cNvPr id="1150" name="Google Shape;1150;p106"/>
          <p:cNvPicPr preferRelativeResize="0"/>
          <p:nvPr/>
        </p:nvPicPr>
        <p:blipFill>
          <a:blip r:embed="rId4">
            <a:alphaModFix/>
          </a:blip>
          <a:stretch>
            <a:fillRect/>
          </a:stretch>
        </p:blipFill>
        <p:spPr>
          <a:xfrm>
            <a:off x="5682325" y="726175"/>
            <a:ext cx="836225" cy="836225"/>
          </a:xfrm>
          <a:prstGeom prst="rect">
            <a:avLst/>
          </a:prstGeom>
          <a:noFill/>
          <a:ln>
            <a:noFill/>
          </a:ln>
        </p:spPr>
      </p:pic>
      <p:sp>
        <p:nvSpPr>
          <p:cNvPr id="1151" name="Google Shape;1151;p106"/>
          <p:cNvSpPr txBox="1"/>
          <p:nvPr/>
        </p:nvSpPr>
        <p:spPr>
          <a:xfrm>
            <a:off x="5554651" y="7261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“Infinity Stone”</a:t>
            </a:r>
            <a:endParaRPr b="1" sz="1200"/>
          </a:p>
        </p:txBody>
      </p:sp>
      <p:sp>
        <p:nvSpPr>
          <p:cNvPr id="1152" name="Google Shape;1152;p106"/>
          <p:cNvSpPr txBox="1"/>
          <p:nvPr/>
        </p:nvSpPr>
        <p:spPr>
          <a:xfrm>
            <a:off x="5891638" y="13721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2</a:t>
            </a:r>
            <a:endParaRPr b="1" sz="3600"/>
          </a:p>
        </p:txBody>
      </p:sp>
      <p:sp>
        <p:nvSpPr>
          <p:cNvPr id="1153" name="Google Shape;1153;p106"/>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Remove by index</a:t>
            </a:r>
            <a:endParaRPr i="0" sz="4800" u="none" cap="none" strike="noStrike">
              <a:latin typeface="Indie Flower"/>
              <a:ea typeface="Indie Flower"/>
              <a:cs typeface="Indie Flower"/>
              <a:sym typeface="Indie Flower"/>
            </a:endParaRPr>
          </a:p>
        </p:txBody>
      </p:sp>
      <p:pic>
        <p:nvPicPr>
          <p:cNvPr id="1154" name="Google Shape;1154;p106"/>
          <p:cNvPicPr preferRelativeResize="0"/>
          <p:nvPr/>
        </p:nvPicPr>
        <p:blipFill>
          <a:blip r:embed="rId5">
            <a:alphaModFix/>
          </a:blip>
          <a:stretch>
            <a:fillRect/>
          </a:stretch>
        </p:blipFill>
        <p:spPr>
          <a:xfrm>
            <a:off x="193775" y="2309813"/>
            <a:ext cx="6858000" cy="523875"/>
          </a:xfrm>
          <a:prstGeom prst="rect">
            <a:avLst/>
          </a:prstGeom>
          <a:noFill/>
          <a:ln>
            <a:noFill/>
          </a:ln>
        </p:spPr>
      </p:pic>
      <p:pic>
        <p:nvPicPr>
          <p:cNvPr id="1155" name="Google Shape;1155;p106"/>
          <p:cNvPicPr preferRelativeResize="0"/>
          <p:nvPr/>
        </p:nvPicPr>
        <p:blipFill rotWithShape="1">
          <a:blip r:embed="rId3">
            <a:alphaModFix/>
          </a:blip>
          <a:srcRect b="32294" l="0" r="0" t="29432"/>
          <a:stretch/>
        </p:blipFill>
        <p:spPr>
          <a:xfrm>
            <a:off x="3332913" y="3690350"/>
            <a:ext cx="5811075" cy="836225"/>
          </a:xfrm>
          <a:prstGeom prst="rect">
            <a:avLst/>
          </a:prstGeom>
          <a:noFill/>
          <a:ln>
            <a:noFill/>
          </a:ln>
        </p:spPr>
      </p:pic>
      <p:sp>
        <p:nvSpPr>
          <p:cNvPr id="1156" name="Google Shape;1156;p106"/>
          <p:cNvSpPr txBox="1"/>
          <p:nvPr/>
        </p:nvSpPr>
        <p:spPr>
          <a:xfrm>
            <a:off x="5604950" y="434052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157" name="Google Shape;1157;p106"/>
          <p:cNvPicPr preferRelativeResize="0"/>
          <p:nvPr/>
        </p:nvPicPr>
        <p:blipFill>
          <a:blip r:embed="rId4">
            <a:alphaModFix/>
          </a:blip>
          <a:stretch>
            <a:fillRect/>
          </a:stretch>
        </p:blipFill>
        <p:spPr>
          <a:xfrm>
            <a:off x="3831175" y="3240775"/>
            <a:ext cx="836225" cy="836225"/>
          </a:xfrm>
          <a:prstGeom prst="rect">
            <a:avLst/>
          </a:prstGeom>
          <a:noFill/>
          <a:ln>
            <a:noFill/>
          </a:ln>
        </p:spPr>
      </p:pic>
      <p:sp>
        <p:nvSpPr>
          <p:cNvPr id="1158" name="Google Shape;1158;p106"/>
          <p:cNvSpPr txBox="1"/>
          <p:nvPr/>
        </p:nvSpPr>
        <p:spPr>
          <a:xfrm>
            <a:off x="3703500" y="32407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59" name="Google Shape;1159;p106"/>
          <p:cNvSpPr txBox="1"/>
          <p:nvPr/>
        </p:nvSpPr>
        <p:spPr>
          <a:xfrm>
            <a:off x="3945000" y="3886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160" name="Google Shape;1160;p106"/>
          <p:cNvPicPr preferRelativeResize="0"/>
          <p:nvPr/>
        </p:nvPicPr>
        <p:blipFill>
          <a:blip r:embed="rId4">
            <a:alphaModFix/>
          </a:blip>
          <a:stretch>
            <a:fillRect/>
          </a:stretch>
        </p:blipFill>
        <p:spPr>
          <a:xfrm>
            <a:off x="4767925" y="3240775"/>
            <a:ext cx="836225" cy="836225"/>
          </a:xfrm>
          <a:prstGeom prst="rect">
            <a:avLst/>
          </a:prstGeom>
          <a:noFill/>
          <a:ln>
            <a:noFill/>
          </a:ln>
        </p:spPr>
      </p:pic>
      <p:sp>
        <p:nvSpPr>
          <p:cNvPr id="1161" name="Google Shape;1161;p106"/>
          <p:cNvSpPr txBox="1"/>
          <p:nvPr/>
        </p:nvSpPr>
        <p:spPr>
          <a:xfrm>
            <a:off x="4640251" y="32407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s" sz="1200">
                <a:solidFill>
                  <a:schemeClr val="dk1"/>
                </a:solidFill>
              </a:rPr>
              <a:t>“Infinity Stone”</a:t>
            </a:r>
            <a:endParaRPr b="1" sz="1200">
              <a:solidFill>
                <a:schemeClr val="dk1"/>
              </a:solidFill>
            </a:endParaRPr>
          </a:p>
          <a:p>
            <a:pPr indent="0" lvl="0" marL="0" rtl="0" algn="l">
              <a:spcBef>
                <a:spcPts val="0"/>
              </a:spcBef>
              <a:spcAft>
                <a:spcPts val="0"/>
              </a:spcAft>
              <a:buNone/>
            </a:pPr>
            <a:r>
              <a:t/>
            </a:r>
            <a:endParaRPr b="1" sz="1200"/>
          </a:p>
        </p:txBody>
      </p:sp>
      <p:sp>
        <p:nvSpPr>
          <p:cNvPr id="1162" name="Google Shape;1162;p106"/>
          <p:cNvSpPr txBox="1"/>
          <p:nvPr/>
        </p:nvSpPr>
        <p:spPr>
          <a:xfrm>
            <a:off x="4977238" y="38867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5" name="Shape 185"/>
        <p:cNvGrpSpPr/>
        <p:nvPr/>
      </p:nvGrpSpPr>
      <p:grpSpPr>
        <a:xfrm>
          <a:off x="0" y="0"/>
          <a:ext cx="0" cy="0"/>
          <a:chOff x="0" y="0"/>
          <a:chExt cx="0" cy="0"/>
        </a:xfrm>
      </p:grpSpPr>
      <p:sp>
        <p:nvSpPr>
          <p:cNvPr id="186" name="Google Shape;186;p44"/>
          <p:cNvSpPr txBox="1"/>
          <p:nvPr/>
        </p:nvSpPr>
        <p:spPr>
          <a:xfrm>
            <a:off x="882850" y="1673300"/>
            <a:ext cx="7065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9600">
                <a:solidFill>
                  <a:srgbClr val="FFFF00"/>
                </a:solidFill>
                <a:latin typeface="Indie Flower"/>
                <a:ea typeface="Indie Flower"/>
                <a:cs typeface="Indie Flower"/>
                <a:sym typeface="Indie Flower"/>
              </a:rPr>
              <a:t>Ten wishes?</a:t>
            </a:r>
            <a:endParaRPr sz="9600">
              <a:solidFill>
                <a:srgbClr val="FFFF00"/>
              </a:solidFill>
              <a:latin typeface="Indie Flower"/>
              <a:ea typeface="Indie Flower"/>
              <a:cs typeface="Indie Flower"/>
              <a:sym typeface="Indie Flowe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107"/>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Remove by value</a:t>
            </a:r>
            <a:endParaRPr i="0" sz="4800" u="none" cap="none" strike="noStrike">
              <a:latin typeface="Indie Flower"/>
              <a:ea typeface="Indie Flower"/>
              <a:cs typeface="Indie Flower"/>
              <a:sym typeface="Indie Flower"/>
            </a:endParaRPr>
          </a:p>
        </p:txBody>
      </p:sp>
      <p:pic>
        <p:nvPicPr>
          <p:cNvPr id="1168" name="Google Shape;1168;p107"/>
          <p:cNvPicPr preferRelativeResize="0"/>
          <p:nvPr/>
        </p:nvPicPr>
        <p:blipFill rotWithShape="1">
          <a:blip r:embed="rId3">
            <a:alphaModFix/>
          </a:blip>
          <a:srcRect b="32294" l="0" r="0" t="29432"/>
          <a:stretch/>
        </p:blipFill>
        <p:spPr>
          <a:xfrm>
            <a:off x="3332913" y="1328150"/>
            <a:ext cx="5811075" cy="836225"/>
          </a:xfrm>
          <a:prstGeom prst="rect">
            <a:avLst/>
          </a:prstGeom>
          <a:noFill/>
          <a:ln>
            <a:noFill/>
          </a:ln>
        </p:spPr>
      </p:pic>
      <p:sp>
        <p:nvSpPr>
          <p:cNvPr id="1169" name="Google Shape;1169;p107"/>
          <p:cNvSpPr txBox="1"/>
          <p:nvPr/>
        </p:nvSpPr>
        <p:spPr>
          <a:xfrm>
            <a:off x="5604950" y="197832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170" name="Google Shape;1170;p107"/>
          <p:cNvPicPr preferRelativeResize="0"/>
          <p:nvPr/>
        </p:nvPicPr>
        <p:blipFill>
          <a:blip r:embed="rId4">
            <a:alphaModFix/>
          </a:blip>
          <a:stretch>
            <a:fillRect/>
          </a:stretch>
        </p:blipFill>
        <p:spPr>
          <a:xfrm>
            <a:off x="3831175" y="878575"/>
            <a:ext cx="836225" cy="836225"/>
          </a:xfrm>
          <a:prstGeom prst="rect">
            <a:avLst/>
          </a:prstGeom>
          <a:noFill/>
          <a:ln>
            <a:noFill/>
          </a:ln>
        </p:spPr>
      </p:pic>
      <p:sp>
        <p:nvSpPr>
          <p:cNvPr id="1171" name="Google Shape;1171;p107"/>
          <p:cNvSpPr txBox="1"/>
          <p:nvPr/>
        </p:nvSpPr>
        <p:spPr>
          <a:xfrm>
            <a:off x="3703500" y="8785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72" name="Google Shape;1172;p107"/>
          <p:cNvSpPr txBox="1"/>
          <p:nvPr/>
        </p:nvSpPr>
        <p:spPr>
          <a:xfrm>
            <a:off x="3945000" y="15245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173" name="Google Shape;1173;p107"/>
          <p:cNvPicPr preferRelativeResize="0"/>
          <p:nvPr/>
        </p:nvPicPr>
        <p:blipFill>
          <a:blip r:embed="rId4">
            <a:alphaModFix/>
          </a:blip>
          <a:stretch>
            <a:fillRect/>
          </a:stretch>
        </p:blipFill>
        <p:spPr>
          <a:xfrm>
            <a:off x="4767925" y="878575"/>
            <a:ext cx="836225" cy="836225"/>
          </a:xfrm>
          <a:prstGeom prst="rect">
            <a:avLst/>
          </a:prstGeom>
          <a:noFill/>
          <a:ln>
            <a:noFill/>
          </a:ln>
        </p:spPr>
      </p:pic>
      <p:sp>
        <p:nvSpPr>
          <p:cNvPr id="1174" name="Google Shape;1174;p107"/>
          <p:cNvSpPr txBox="1"/>
          <p:nvPr/>
        </p:nvSpPr>
        <p:spPr>
          <a:xfrm>
            <a:off x="4640251" y="8785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solidFill>
                  <a:schemeClr val="dk1"/>
                </a:solidFill>
              </a:rPr>
              <a:t>“Infinity Stone”</a:t>
            </a:r>
            <a:endParaRPr b="1" sz="1200">
              <a:solidFill>
                <a:schemeClr val="dk1"/>
              </a:solidFill>
            </a:endParaRPr>
          </a:p>
          <a:p>
            <a:pPr indent="0" lvl="0" marL="0" rtl="0" algn="l">
              <a:spcBef>
                <a:spcPts val="0"/>
              </a:spcBef>
              <a:spcAft>
                <a:spcPts val="0"/>
              </a:spcAft>
              <a:buNone/>
            </a:pPr>
            <a:r>
              <a:t/>
            </a:r>
            <a:endParaRPr b="1" sz="1200"/>
          </a:p>
        </p:txBody>
      </p:sp>
      <p:sp>
        <p:nvSpPr>
          <p:cNvPr id="1175" name="Google Shape;1175;p107"/>
          <p:cNvSpPr txBox="1"/>
          <p:nvPr/>
        </p:nvSpPr>
        <p:spPr>
          <a:xfrm>
            <a:off x="4977238" y="15245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1</a:t>
            </a:r>
            <a:endParaRPr b="1" sz="3600"/>
          </a:p>
        </p:txBody>
      </p:sp>
      <p:pic>
        <p:nvPicPr>
          <p:cNvPr id="1176" name="Google Shape;1176;p107"/>
          <p:cNvPicPr preferRelativeResize="0"/>
          <p:nvPr/>
        </p:nvPicPr>
        <p:blipFill>
          <a:blip r:embed="rId5">
            <a:alphaModFix/>
          </a:blip>
          <a:stretch>
            <a:fillRect/>
          </a:stretch>
        </p:blipFill>
        <p:spPr>
          <a:xfrm>
            <a:off x="152400" y="2523725"/>
            <a:ext cx="6858000" cy="523875"/>
          </a:xfrm>
          <a:prstGeom prst="rect">
            <a:avLst/>
          </a:prstGeom>
          <a:noFill/>
          <a:ln>
            <a:noFill/>
          </a:ln>
        </p:spPr>
      </p:pic>
      <p:pic>
        <p:nvPicPr>
          <p:cNvPr id="1177" name="Google Shape;1177;p107"/>
          <p:cNvPicPr preferRelativeResize="0"/>
          <p:nvPr/>
        </p:nvPicPr>
        <p:blipFill rotWithShape="1">
          <a:blip r:embed="rId3">
            <a:alphaModFix/>
          </a:blip>
          <a:srcRect b="32294" l="0" r="0" t="29432"/>
          <a:stretch/>
        </p:blipFill>
        <p:spPr>
          <a:xfrm>
            <a:off x="3332913" y="3614150"/>
            <a:ext cx="5811075" cy="836225"/>
          </a:xfrm>
          <a:prstGeom prst="rect">
            <a:avLst/>
          </a:prstGeom>
          <a:noFill/>
          <a:ln>
            <a:noFill/>
          </a:ln>
        </p:spPr>
      </p:pic>
      <p:sp>
        <p:nvSpPr>
          <p:cNvPr id="1178" name="Google Shape;1178;p107"/>
          <p:cNvSpPr txBox="1"/>
          <p:nvPr/>
        </p:nvSpPr>
        <p:spPr>
          <a:xfrm>
            <a:off x="5604950" y="426432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179" name="Google Shape;1179;p107"/>
          <p:cNvPicPr preferRelativeResize="0"/>
          <p:nvPr/>
        </p:nvPicPr>
        <p:blipFill>
          <a:blip r:embed="rId4">
            <a:alphaModFix/>
          </a:blip>
          <a:stretch>
            <a:fillRect/>
          </a:stretch>
        </p:blipFill>
        <p:spPr>
          <a:xfrm>
            <a:off x="3831175" y="3164575"/>
            <a:ext cx="836225" cy="836225"/>
          </a:xfrm>
          <a:prstGeom prst="rect">
            <a:avLst/>
          </a:prstGeom>
          <a:noFill/>
          <a:ln>
            <a:noFill/>
          </a:ln>
        </p:spPr>
      </p:pic>
      <p:sp>
        <p:nvSpPr>
          <p:cNvPr id="1180" name="Google Shape;1180;p107"/>
          <p:cNvSpPr txBox="1"/>
          <p:nvPr/>
        </p:nvSpPr>
        <p:spPr>
          <a:xfrm>
            <a:off x="3703500" y="31645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81" name="Google Shape;1181;p107"/>
          <p:cNvSpPr txBox="1"/>
          <p:nvPr/>
        </p:nvSpPr>
        <p:spPr>
          <a:xfrm>
            <a:off x="3945000" y="38105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108"/>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Remove by value is safe</a:t>
            </a:r>
            <a:endParaRPr i="0" sz="4800" u="none" cap="none" strike="noStrike">
              <a:latin typeface="Indie Flower"/>
              <a:ea typeface="Indie Flower"/>
              <a:cs typeface="Indie Flower"/>
              <a:sym typeface="Indie Flower"/>
            </a:endParaRPr>
          </a:p>
        </p:txBody>
      </p:sp>
      <p:pic>
        <p:nvPicPr>
          <p:cNvPr id="1187" name="Google Shape;1187;p108"/>
          <p:cNvPicPr preferRelativeResize="0"/>
          <p:nvPr/>
        </p:nvPicPr>
        <p:blipFill>
          <a:blip r:embed="rId3">
            <a:alphaModFix/>
          </a:blip>
          <a:stretch>
            <a:fillRect/>
          </a:stretch>
        </p:blipFill>
        <p:spPr>
          <a:xfrm>
            <a:off x="152400" y="2523725"/>
            <a:ext cx="6858000" cy="523875"/>
          </a:xfrm>
          <a:prstGeom prst="rect">
            <a:avLst/>
          </a:prstGeom>
          <a:noFill/>
          <a:ln>
            <a:noFill/>
          </a:ln>
        </p:spPr>
      </p:pic>
      <p:pic>
        <p:nvPicPr>
          <p:cNvPr id="1188" name="Google Shape;1188;p108"/>
          <p:cNvPicPr preferRelativeResize="0"/>
          <p:nvPr/>
        </p:nvPicPr>
        <p:blipFill rotWithShape="1">
          <a:blip r:embed="rId4">
            <a:alphaModFix/>
          </a:blip>
          <a:srcRect b="32294" l="0" r="0" t="29432"/>
          <a:stretch/>
        </p:blipFill>
        <p:spPr>
          <a:xfrm>
            <a:off x="3332913" y="3614150"/>
            <a:ext cx="5811075" cy="836225"/>
          </a:xfrm>
          <a:prstGeom prst="rect">
            <a:avLst/>
          </a:prstGeom>
          <a:noFill/>
          <a:ln>
            <a:noFill/>
          </a:ln>
        </p:spPr>
      </p:pic>
      <p:sp>
        <p:nvSpPr>
          <p:cNvPr id="1189" name="Google Shape;1189;p108"/>
          <p:cNvSpPr txBox="1"/>
          <p:nvPr/>
        </p:nvSpPr>
        <p:spPr>
          <a:xfrm>
            <a:off x="5604950" y="426432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190" name="Google Shape;1190;p108"/>
          <p:cNvPicPr preferRelativeResize="0"/>
          <p:nvPr/>
        </p:nvPicPr>
        <p:blipFill>
          <a:blip r:embed="rId5">
            <a:alphaModFix/>
          </a:blip>
          <a:stretch>
            <a:fillRect/>
          </a:stretch>
        </p:blipFill>
        <p:spPr>
          <a:xfrm>
            <a:off x="3831175" y="3164575"/>
            <a:ext cx="836225" cy="836225"/>
          </a:xfrm>
          <a:prstGeom prst="rect">
            <a:avLst/>
          </a:prstGeom>
          <a:noFill/>
          <a:ln>
            <a:noFill/>
          </a:ln>
        </p:spPr>
      </p:pic>
      <p:sp>
        <p:nvSpPr>
          <p:cNvPr id="1191" name="Google Shape;1191;p108"/>
          <p:cNvSpPr txBox="1"/>
          <p:nvPr/>
        </p:nvSpPr>
        <p:spPr>
          <a:xfrm>
            <a:off x="3703500" y="31645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92" name="Google Shape;1192;p108"/>
          <p:cNvSpPr txBox="1"/>
          <p:nvPr/>
        </p:nvSpPr>
        <p:spPr>
          <a:xfrm>
            <a:off x="3945000" y="38105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pic>
        <p:nvPicPr>
          <p:cNvPr id="1193" name="Google Shape;1193;p108"/>
          <p:cNvPicPr preferRelativeResize="0"/>
          <p:nvPr/>
        </p:nvPicPr>
        <p:blipFill rotWithShape="1">
          <a:blip r:embed="rId4">
            <a:alphaModFix/>
          </a:blip>
          <a:srcRect b="32294" l="0" r="0" t="29432"/>
          <a:stretch/>
        </p:blipFill>
        <p:spPr>
          <a:xfrm>
            <a:off x="3332913" y="1328150"/>
            <a:ext cx="5811075" cy="836225"/>
          </a:xfrm>
          <a:prstGeom prst="rect">
            <a:avLst/>
          </a:prstGeom>
          <a:noFill/>
          <a:ln>
            <a:noFill/>
          </a:ln>
        </p:spPr>
      </p:pic>
      <p:sp>
        <p:nvSpPr>
          <p:cNvPr id="1194" name="Google Shape;1194;p108"/>
          <p:cNvSpPr txBox="1"/>
          <p:nvPr/>
        </p:nvSpPr>
        <p:spPr>
          <a:xfrm>
            <a:off x="5604950" y="1978325"/>
            <a:ext cx="11031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chemeClr val="dk1"/>
                </a:solidFill>
                <a:latin typeface="Courier New"/>
                <a:ea typeface="Courier New"/>
                <a:cs typeface="Courier New"/>
                <a:sym typeface="Courier New"/>
              </a:rPr>
              <a:t>wishlist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pic>
        <p:nvPicPr>
          <p:cNvPr id="1195" name="Google Shape;1195;p108"/>
          <p:cNvPicPr preferRelativeResize="0"/>
          <p:nvPr/>
        </p:nvPicPr>
        <p:blipFill>
          <a:blip r:embed="rId5">
            <a:alphaModFix/>
          </a:blip>
          <a:stretch>
            <a:fillRect/>
          </a:stretch>
        </p:blipFill>
        <p:spPr>
          <a:xfrm>
            <a:off x="3831175" y="878575"/>
            <a:ext cx="836225" cy="836225"/>
          </a:xfrm>
          <a:prstGeom prst="rect">
            <a:avLst/>
          </a:prstGeom>
          <a:noFill/>
          <a:ln>
            <a:noFill/>
          </a:ln>
        </p:spPr>
      </p:pic>
      <p:sp>
        <p:nvSpPr>
          <p:cNvPr id="1196" name="Google Shape;1196;p108"/>
          <p:cNvSpPr txBox="1"/>
          <p:nvPr/>
        </p:nvSpPr>
        <p:spPr>
          <a:xfrm>
            <a:off x="3703500" y="878575"/>
            <a:ext cx="992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1200"/>
              <a:t>“Thor’s </a:t>
            </a:r>
            <a:endParaRPr b="1" sz="1200"/>
          </a:p>
          <a:p>
            <a:pPr indent="0" lvl="0" marL="0" rtl="0" algn="l">
              <a:spcBef>
                <a:spcPts val="0"/>
              </a:spcBef>
              <a:spcAft>
                <a:spcPts val="0"/>
              </a:spcAft>
              <a:buNone/>
            </a:pPr>
            <a:r>
              <a:rPr b="1" lang="cs" sz="1200"/>
              <a:t>Hammer”</a:t>
            </a:r>
            <a:endParaRPr b="1" sz="1200"/>
          </a:p>
        </p:txBody>
      </p:sp>
      <p:sp>
        <p:nvSpPr>
          <p:cNvPr id="1197" name="Google Shape;1197;p108"/>
          <p:cNvSpPr txBox="1"/>
          <p:nvPr/>
        </p:nvSpPr>
        <p:spPr>
          <a:xfrm>
            <a:off x="3945000" y="1524575"/>
            <a:ext cx="7224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t>0</a:t>
            </a:r>
            <a:endParaRPr b="1" sz="3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pic>
        <p:nvPicPr>
          <p:cNvPr id="1202" name="Google Shape;1202;p109"/>
          <p:cNvPicPr preferRelativeResize="0"/>
          <p:nvPr/>
        </p:nvPicPr>
        <p:blipFill rotWithShape="1">
          <a:blip r:embed="rId3">
            <a:alphaModFix/>
          </a:blip>
          <a:srcRect b="9788" l="0" r="852" t="10827"/>
          <a:stretch/>
        </p:blipFill>
        <p:spPr>
          <a:xfrm>
            <a:off x="940325" y="842675"/>
            <a:ext cx="7081349" cy="4224250"/>
          </a:xfrm>
          <a:prstGeom prst="rect">
            <a:avLst/>
          </a:prstGeom>
          <a:noFill/>
          <a:ln>
            <a:noFill/>
          </a:ln>
        </p:spPr>
      </p:pic>
      <p:sp>
        <p:nvSpPr>
          <p:cNvPr id="1203" name="Google Shape;1203;p109"/>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ArrayList methods</a:t>
            </a:r>
            <a:endParaRPr i="0" sz="4800" u="none" cap="none" strike="noStrike">
              <a:latin typeface="Indie Flower"/>
              <a:ea typeface="Indie Flower"/>
              <a:cs typeface="Indie Flower"/>
              <a:sym typeface="Indie Flowe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pic>
        <p:nvPicPr>
          <p:cNvPr id="1208" name="Google Shape;1208;p110"/>
          <p:cNvPicPr preferRelativeResize="0"/>
          <p:nvPr/>
        </p:nvPicPr>
        <p:blipFill>
          <a:blip r:embed="rId3">
            <a:alphaModFix/>
          </a:blip>
          <a:stretch>
            <a:fillRect/>
          </a:stretch>
        </p:blipFill>
        <p:spPr>
          <a:xfrm>
            <a:off x="152400" y="1170125"/>
            <a:ext cx="8839201" cy="1400023"/>
          </a:xfrm>
          <a:prstGeom prst="rect">
            <a:avLst/>
          </a:prstGeom>
          <a:noFill/>
          <a:ln>
            <a:noFill/>
          </a:ln>
        </p:spPr>
      </p:pic>
      <p:sp>
        <p:nvSpPr>
          <p:cNvPr id="1209" name="Google Shape;1209;p110"/>
          <p:cNvSpPr/>
          <p:nvPr/>
        </p:nvSpPr>
        <p:spPr>
          <a:xfrm>
            <a:off x="6115675" y="1165225"/>
            <a:ext cx="2613000" cy="372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0"/>
          <p:cNvSpPr/>
          <p:nvPr/>
        </p:nvSpPr>
        <p:spPr>
          <a:xfrm>
            <a:off x="1131450" y="2227725"/>
            <a:ext cx="7369800" cy="372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0"/>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Read files into ArrayLists</a:t>
            </a:r>
            <a:endParaRPr i="0" sz="4800" u="none" cap="none" strike="noStrike">
              <a:latin typeface="Indie Flower"/>
              <a:ea typeface="Indie Flower"/>
              <a:cs typeface="Indie Flower"/>
              <a:sym typeface="Indie Flowe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15" name="Shape 1215"/>
        <p:cNvGrpSpPr/>
        <p:nvPr/>
      </p:nvGrpSpPr>
      <p:grpSpPr>
        <a:xfrm>
          <a:off x="0" y="0"/>
          <a:ext cx="0" cy="0"/>
          <a:chOff x="0" y="0"/>
          <a:chExt cx="0" cy="0"/>
        </a:xfrm>
      </p:grpSpPr>
      <p:sp>
        <p:nvSpPr>
          <p:cNvPr id="1216" name="Google Shape;1216;p111"/>
          <p:cNvSpPr txBox="1"/>
          <p:nvPr/>
        </p:nvSpPr>
        <p:spPr>
          <a:xfrm>
            <a:off x="882850" y="760600"/>
            <a:ext cx="7673700" cy="15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7200">
                <a:solidFill>
                  <a:srgbClr val="FFFF00"/>
                </a:solidFill>
                <a:latin typeface="Indie Flower"/>
                <a:ea typeface="Indie Flower"/>
                <a:cs typeface="Indie Flower"/>
                <a:sym typeface="Indie Flower"/>
              </a:rPr>
              <a:t>With ArrayList</a:t>
            </a:r>
            <a:endParaRPr sz="7200">
              <a:solidFill>
                <a:srgbClr val="FFFF00"/>
              </a:solidFill>
              <a:latin typeface="Indie Flower"/>
              <a:ea typeface="Indie Flower"/>
              <a:cs typeface="Indie Flower"/>
              <a:sym typeface="Indie Flower"/>
            </a:endParaRPr>
          </a:p>
          <a:p>
            <a:pPr indent="0" lvl="0" marL="0" rtl="0" algn="l">
              <a:spcBef>
                <a:spcPts val="0"/>
              </a:spcBef>
              <a:spcAft>
                <a:spcPts val="0"/>
              </a:spcAft>
              <a:buNone/>
            </a:pPr>
            <a:r>
              <a:rPr lang="cs" sz="7200">
                <a:solidFill>
                  <a:srgbClr val="FFFF00"/>
                </a:solidFill>
                <a:latin typeface="Indie Flower"/>
                <a:ea typeface="Indie Flower"/>
                <a:cs typeface="Indie Flower"/>
                <a:sym typeface="Indie Flower"/>
              </a:rPr>
              <a:t>I can do anything!</a:t>
            </a:r>
            <a:endParaRPr sz="7200">
              <a:solidFill>
                <a:srgbClr val="FFFF00"/>
              </a:solidFill>
              <a:latin typeface="Indie Flower"/>
              <a:ea typeface="Indie Flower"/>
              <a:cs typeface="Indie Flower"/>
              <a:sym typeface="Indie Flower"/>
            </a:endParaRPr>
          </a:p>
          <a:p>
            <a:pPr indent="0" lvl="0" marL="0" rtl="0" algn="l">
              <a:spcBef>
                <a:spcPts val="0"/>
              </a:spcBef>
              <a:spcAft>
                <a:spcPts val="0"/>
              </a:spcAft>
              <a:buNone/>
            </a:pPr>
            <a:r>
              <a:rPr lang="cs" sz="7200">
                <a:solidFill>
                  <a:srgbClr val="FFFF00"/>
                </a:solidFill>
                <a:latin typeface="Indie Flower"/>
                <a:ea typeface="Indie Flower"/>
                <a:cs typeface="Indie Flower"/>
                <a:sym typeface="Indie Flower"/>
              </a:rPr>
              <a:t>I am a superhero!</a:t>
            </a:r>
            <a:endParaRPr sz="7200">
              <a:solidFill>
                <a:srgbClr val="FFFF00"/>
              </a:solidFill>
              <a:latin typeface="Indie Flower"/>
              <a:ea typeface="Indie Flower"/>
              <a:cs typeface="Indie Flower"/>
              <a:sym typeface="Indie Flowe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12"/>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Almost a superhero</a:t>
            </a:r>
            <a:endParaRPr i="0" sz="4800" u="none" cap="none" strike="noStrike">
              <a:latin typeface="Indie Flower"/>
              <a:ea typeface="Indie Flower"/>
              <a:cs typeface="Indie Flower"/>
              <a:sym typeface="Indie Flower"/>
            </a:endParaRPr>
          </a:p>
        </p:txBody>
      </p:sp>
      <p:sp>
        <p:nvSpPr>
          <p:cNvPr id="1222" name="Google Shape;1222;p112"/>
          <p:cNvSpPr/>
          <p:nvPr/>
        </p:nvSpPr>
        <p:spPr>
          <a:xfrm>
            <a:off x="2220125" y="2196425"/>
            <a:ext cx="1992600" cy="48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2"/>
          <p:cNvSpPr txBox="1"/>
          <p:nvPr/>
        </p:nvSpPr>
        <p:spPr>
          <a:xfrm>
            <a:off x="1007775" y="1557425"/>
            <a:ext cx="75489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latin typeface="Consolas"/>
                <a:ea typeface="Consolas"/>
                <a:cs typeface="Consolas"/>
                <a:sym typeface="Consolas"/>
              </a:rPr>
              <a:t>ArrayList&lt;int&gt; list = new ArrayList&lt;int&gt;();</a:t>
            </a:r>
            <a:endParaRPr sz="2400">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113"/>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Almost a superhero</a:t>
            </a:r>
            <a:endParaRPr i="0" sz="4800" u="none" cap="none" strike="noStrike">
              <a:latin typeface="Indie Flower"/>
              <a:ea typeface="Indie Flower"/>
              <a:cs typeface="Indie Flower"/>
              <a:sym typeface="Indie Flower"/>
            </a:endParaRPr>
          </a:p>
        </p:txBody>
      </p:sp>
      <p:sp>
        <p:nvSpPr>
          <p:cNvPr id="1229" name="Google Shape;1229;p113"/>
          <p:cNvSpPr/>
          <p:nvPr/>
        </p:nvSpPr>
        <p:spPr>
          <a:xfrm>
            <a:off x="2220125" y="2196425"/>
            <a:ext cx="1992600" cy="48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13"/>
          <p:cNvSpPr txBox="1"/>
          <p:nvPr/>
        </p:nvSpPr>
        <p:spPr>
          <a:xfrm>
            <a:off x="1007775" y="1557425"/>
            <a:ext cx="75489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latin typeface="Consolas"/>
                <a:ea typeface="Consolas"/>
                <a:cs typeface="Consolas"/>
                <a:sym typeface="Consolas"/>
              </a:rPr>
              <a:t>ArrayList&lt;int&gt; list = new ArrayList&lt;int&gt;();</a:t>
            </a:r>
            <a:endParaRPr sz="2400">
              <a:latin typeface="Consolas"/>
              <a:ea typeface="Consolas"/>
              <a:cs typeface="Consolas"/>
              <a:sym typeface="Consolas"/>
            </a:endParaRPr>
          </a:p>
          <a:p>
            <a:pPr indent="0" lvl="0" marL="0" rtl="0" algn="l">
              <a:spcBef>
                <a:spcPts val="0"/>
              </a:spcBef>
              <a:spcAft>
                <a:spcPts val="0"/>
              </a:spcAft>
              <a:buNone/>
            </a:pPr>
            <a:r>
              <a:rPr b="1" lang="cs" sz="2400">
                <a:solidFill>
                  <a:srgbClr val="38761D"/>
                </a:solidFill>
                <a:latin typeface="Consolas"/>
                <a:ea typeface="Consolas"/>
                <a:cs typeface="Consolas"/>
                <a:sym typeface="Consolas"/>
              </a:rPr>
              <a:t>// Does not compile :( </a:t>
            </a:r>
            <a:endParaRPr b="1" sz="2400">
              <a:solidFill>
                <a:srgbClr val="38761D"/>
              </a:solidFill>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114"/>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Almost a superhero</a:t>
            </a:r>
            <a:endParaRPr i="0" sz="4800" u="none" cap="none" strike="noStrike">
              <a:latin typeface="Indie Flower"/>
              <a:ea typeface="Indie Flower"/>
              <a:cs typeface="Indie Flower"/>
              <a:sym typeface="Indie Flower"/>
            </a:endParaRPr>
          </a:p>
        </p:txBody>
      </p:sp>
      <p:sp>
        <p:nvSpPr>
          <p:cNvPr id="1236" name="Google Shape;1236;p114"/>
          <p:cNvSpPr/>
          <p:nvPr/>
        </p:nvSpPr>
        <p:spPr>
          <a:xfrm>
            <a:off x="2220125" y="2196425"/>
            <a:ext cx="1992600" cy="48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4"/>
          <p:cNvSpPr txBox="1"/>
          <p:nvPr/>
        </p:nvSpPr>
        <p:spPr>
          <a:xfrm>
            <a:off x="1007775" y="1557425"/>
            <a:ext cx="75489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latin typeface="Consolas"/>
                <a:ea typeface="Consolas"/>
                <a:cs typeface="Consolas"/>
                <a:sym typeface="Consolas"/>
              </a:rPr>
              <a:t>ArrayList&lt;int&gt; list = new ArrayList&lt;int&gt;();</a:t>
            </a:r>
            <a:endParaRPr sz="2400">
              <a:latin typeface="Consolas"/>
              <a:ea typeface="Consolas"/>
              <a:cs typeface="Consolas"/>
              <a:sym typeface="Consolas"/>
            </a:endParaRPr>
          </a:p>
          <a:p>
            <a:pPr indent="0" lvl="0" marL="0" rtl="0" algn="l">
              <a:spcBef>
                <a:spcPts val="0"/>
              </a:spcBef>
              <a:spcAft>
                <a:spcPts val="0"/>
              </a:spcAft>
              <a:buNone/>
            </a:pPr>
            <a:r>
              <a:rPr b="1" lang="cs" sz="2400">
                <a:solidFill>
                  <a:srgbClr val="38761D"/>
                </a:solidFill>
                <a:latin typeface="Consolas"/>
                <a:ea typeface="Consolas"/>
                <a:cs typeface="Consolas"/>
                <a:sym typeface="Consolas"/>
              </a:rPr>
              <a:t>// Does not compile :( </a:t>
            </a:r>
            <a:endParaRPr b="1" sz="2400">
              <a:solidFill>
                <a:srgbClr val="38761D"/>
              </a:solidFill>
              <a:latin typeface="Consolas"/>
              <a:ea typeface="Consolas"/>
              <a:cs typeface="Consolas"/>
              <a:sym typeface="Consolas"/>
            </a:endParaRPr>
          </a:p>
          <a:p>
            <a:pPr indent="0" lvl="0" marL="0" rtl="0" algn="l">
              <a:spcBef>
                <a:spcPts val="0"/>
              </a:spcBef>
              <a:spcAft>
                <a:spcPts val="0"/>
              </a:spcAft>
              <a:buNone/>
            </a:pPr>
            <a:r>
              <a:t/>
            </a:r>
            <a:endParaRPr sz="2400">
              <a:latin typeface="Consolas"/>
              <a:ea typeface="Consolas"/>
              <a:cs typeface="Consolas"/>
              <a:sym typeface="Consolas"/>
            </a:endParaRPr>
          </a:p>
        </p:txBody>
      </p:sp>
      <p:pic>
        <p:nvPicPr>
          <p:cNvPr id="1238" name="Google Shape;1238;p114"/>
          <p:cNvPicPr preferRelativeResize="0"/>
          <p:nvPr/>
        </p:nvPicPr>
        <p:blipFill>
          <a:blip r:embed="rId3">
            <a:alphaModFix/>
          </a:blip>
          <a:stretch>
            <a:fillRect/>
          </a:stretch>
        </p:blipFill>
        <p:spPr>
          <a:xfrm>
            <a:off x="560650" y="2524050"/>
            <a:ext cx="2405626" cy="2419800"/>
          </a:xfrm>
          <a:prstGeom prst="rect">
            <a:avLst/>
          </a:prstGeom>
          <a:noFill/>
          <a:ln>
            <a:noFill/>
          </a:ln>
        </p:spPr>
      </p:pic>
      <p:sp>
        <p:nvSpPr>
          <p:cNvPr id="1239" name="Google Shape;1239;p114"/>
          <p:cNvSpPr txBox="1"/>
          <p:nvPr/>
        </p:nvSpPr>
        <p:spPr>
          <a:xfrm>
            <a:off x="3850500" y="3232525"/>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t>ArrayLists cannot store primitive types!</a:t>
            </a:r>
            <a:endParaRPr b="1" sz="3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3" name="Shape 1243"/>
        <p:cNvGrpSpPr/>
        <p:nvPr/>
      </p:nvGrpSpPr>
      <p:grpSpPr>
        <a:xfrm>
          <a:off x="0" y="0"/>
          <a:ext cx="0" cy="0"/>
          <a:chOff x="0" y="0"/>
          <a:chExt cx="0" cy="0"/>
        </a:xfrm>
      </p:grpSpPr>
      <p:pic>
        <p:nvPicPr>
          <p:cNvPr id="1244" name="Google Shape;1244;p115"/>
          <p:cNvPicPr preferRelativeResize="0"/>
          <p:nvPr/>
        </p:nvPicPr>
        <p:blipFill>
          <a:blip r:embed="rId3">
            <a:alphaModFix/>
          </a:blip>
          <a:stretch>
            <a:fillRect/>
          </a:stretch>
        </p:blipFill>
        <p:spPr>
          <a:xfrm>
            <a:off x="1320188" y="0"/>
            <a:ext cx="6503628" cy="4838699"/>
          </a:xfrm>
          <a:prstGeom prst="rect">
            <a:avLst/>
          </a:prstGeom>
          <a:noFill/>
          <a:ln>
            <a:noFill/>
          </a:ln>
        </p:spPr>
      </p:pic>
      <p:sp>
        <p:nvSpPr>
          <p:cNvPr id="1245" name="Google Shape;1245;p115"/>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Wrapper classes for primitives</a:t>
            </a:r>
            <a:endParaRPr i="0" sz="4800" u="none" cap="none" strike="noStrike">
              <a:latin typeface="Indie Flower"/>
              <a:ea typeface="Indie Flower"/>
              <a:cs typeface="Indie Flower"/>
              <a:sym typeface="Indie Flowe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pic>
        <p:nvPicPr>
          <p:cNvPr id="1250" name="Google Shape;1250;p116"/>
          <p:cNvPicPr preferRelativeResize="0"/>
          <p:nvPr/>
        </p:nvPicPr>
        <p:blipFill rotWithShape="1">
          <a:blip r:embed="rId3">
            <a:alphaModFix/>
          </a:blip>
          <a:srcRect b="0" l="0" r="0" t="12380"/>
          <a:stretch/>
        </p:blipFill>
        <p:spPr>
          <a:xfrm>
            <a:off x="310175" y="751625"/>
            <a:ext cx="6432002" cy="4239750"/>
          </a:xfrm>
          <a:prstGeom prst="rect">
            <a:avLst/>
          </a:prstGeom>
          <a:noFill/>
          <a:ln>
            <a:noFill/>
          </a:ln>
        </p:spPr>
      </p:pic>
      <p:sp>
        <p:nvSpPr>
          <p:cNvPr id="1251" name="Google Shape;1251;p116"/>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Primitives in ArrayLists</a:t>
            </a:r>
            <a:endParaRPr i="0" sz="4800" u="none" cap="none" strike="noStrike">
              <a:latin typeface="Indie Flower"/>
              <a:ea typeface="Indie Flower"/>
              <a:cs typeface="Indie Flower"/>
              <a:sym typeface="Indie Flower"/>
            </a:endParaRPr>
          </a:p>
        </p:txBody>
      </p:sp>
      <p:pic>
        <p:nvPicPr>
          <p:cNvPr id="1252" name="Google Shape;1252;p116"/>
          <p:cNvPicPr preferRelativeResize="0"/>
          <p:nvPr/>
        </p:nvPicPr>
        <p:blipFill>
          <a:blip r:embed="rId4">
            <a:alphaModFix/>
          </a:blip>
          <a:stretch>
            <a:fillRect/>
          </a:stretch>
        </p:blipFill>
        <p:spPr>
          <a:xfrm>
            <a:off x="5200550" y="2147725"/>
            <a:ext cx="2787749" cy="2796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45"/>
          <p:cNvSpPr/>
          <p:nvPr/>
        </p:nvSpPr>
        <p:spPr>
          <a:xfrm>
            <a:off x="30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Motivation: Wish List</a:t>
            </a:r>
            <a:endParaRPr i="0" sz="4800" u="none" cap="none" strike="noStrike">
              <a:latin typeface="Indie Flower"/>
              <a:ea typeface="Indie Flower"/>
              <a:cs typeface="Indie Flower"/>
              <a:sym typeface="Indie Flower"/>
            </a:endParaRPr>
          </a:p>
        </p:txBody>
      </p:sp>
      <p:pic>
        <p:nvPicPr>
          <p:cNvPr id="192" name="Google Shape;192;p45"/>
          <p:cNvPicPr preferRelativeResize="0"/>
          <p:nvPr/>
        </p:nvPicPr>
        <p:blipFill>
          <a:blip r:embed="rId3">
            <a:alphaModFix/>
          </a:blip>
          <a:stretch>
            <a:fillRect/>
          </a:stretch>
        </p:blipFill>
        <p:spPr>
          <a:xfrm>
            <a:off x="3221075" y="729360"/>
            <a:ext cx="3078857" cy="427919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56" name="Shape 1256"/>
        <p:cNvGrpSpPr/>
        <p:nvPr/>
      </p:nvGrpSpPr>
      <p:grpSpPr>
        <a:xfrm>
          <a:off x="0" y="0"/>
          <a:ext cx="0" cy="0"/>
          <a:chOff x="0" y="0"/>
          <a:chExt cx="0" cy="0"/>
        </a:xfrm>
      </p:grpSpPr>
      <p:pic>
        <p:nvPicPr>
          <p:cNvPr id="1257" name="Google Shape;1257;p117"/>
          <p:cNvPicPr preferRelativeResize="0"/>
          <p:nvPr/>
        </p:nvPicPr>
        <p:blipFill>
          <a:blip r:embed="rId3">
            <a:alphaModFix/>
          </a:blip>
          <a:stretch>
            <a:fillRect/>
          </a:stretch>
        </p:blipFill>
        <p:spPr>
          <a:xfrm>
            <a:off x="0" y="0"/>
            <a:ext cx="9144000" cy="3048000"/>
          </a:xfrm>
          <a:prstGeom prst="rect">
            <a:avLst/>
          </a:prstGeom>
          <a:noFill/>
          <a:ln>
            <a:noFill/>
          </a:ln>
        </p:spPr>
      </p:pic>
      <p:sp>
        <p:nvSpPr>
          <p:cNvPr id="1258" name="Google Shape;1258;p117"/>
          <p:cNvSpPr txBox="1"/>
          <p:nvPr/>
        </p:nvSpPr>
        <p:spPr>
          <a:xfrm>
            <a:off x="886425" y="3107975"/>
            <a:ext cx="7846500" cy="11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s" sz="4800" u="sng">
                <a:solidFill>
                  <a:srgbClr val="FFFFFF"/>
                </a:solidFill>
                <a:latin typeface="Indie Flower"/>
                <a:ea typeface="Indie Flower"/>
                <a:cs typeface="Indie Flower"/>
                <a:sym typeface="Indie Flower"/>
              </a:rPr>
              <a:t>FINAL PROJECTS</a:t>
            </a:r>
            <a:endParaRPr b="1" sz="4800" u="sng">
              <a:solidFill>
                <a:srgbClr val="FFFFFF"/>
              </a:solidFill>
              <a:latin typeface="Indie Flower"/>
              <a:ea typeface="Indie Flower"/>
              <a:cs typeface="Indie Flower"/>
              <a:sym typeface="Indie Flower"/>
            </a:endParaRPr>
          </a:p>
          <a:p>
            <a:pPr indent="0" lvl="0" marL="0" rtl="0" algn="ctr">
              <a:spcBef>
                <a:spcPts val="0"/>
              </a:spcBef>
              <a:spcAft>
                <a:spcPts val="0"/>
              </a:spcAft>
              <a:buNone/>
            </a:pPr>
            <a:r>
              <a:rPr b="1" lang="cs" sz="4800">
                <a:solidFill>
                  <a:srgbClr val="FFFFFF"/>
                </a:solidFill>
                <a:latin typeface="Indie Flower"/>
                <a:ea typeface="Indie Flower"/>
                <a:cs typeface="Indie Flower"/>
                <a:sym typeface="Indie Flower"/>
              </a:rPr>
              <a:t>Your turn to be a superhero!</a:t>
            </a:r>
            <a:endParaRPr sz="4800">
              <a:solidFill>
                <a:srgbClr val="FFFFFF"/>
              </a:solidFill>
              <a:latin typeface="Indie Flower"/>
              <a:ea typeface="Indie Flower"/>
              <a:cs typeface="Indie Flower"/>
              <a:sym typeface="Indie Flowe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pic>
        <p:nvPicPr>
          <p:cNvPr id="1263" name="Google Shape;1263;p118" title="ICS-closing-credits-avengers.mp4">
            <a:hlinkClick r:id="rId3"/>
          </p:cNvPr>
          <p:cNvPicPr preferRelativeResize="0"/>
          <p:nvPr/>
        </p:nvPicPr>
        <p:blipFill>
          <a:blip r:embed="rId4">
            <a:alphaModFix/>
          </a:blip>
          <a:stretch>
            <a:fillRect/>
          </a:stretch>
        </p:blipFill>
        <p:spPr>
          <a:xfrm>
            <a:off x="0" y="0"/>
            <a:ext cx="9162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6" name="Shape 196"/>
        <p:cNvGrpSpPr/>
        <p:nvPr/>
      </p:nvGrpSpPr>
      <p:grpSpPr>
        <a:xfrm>
          <a:off x="0" y="0"/>
          <a:ext cx="0" cy="0"/>
          <a:chOff x="0" y="0"/>
          <a:chExt cx="0" cy="0"/>
        </a:xfrm>
      </p:grpSpPr>
      <p:sp>
        <p:nvSpPr>
          <p:cNvPr id="197" name="Google Shape;197;p46"/>
          <p:cNvSpPr txBox="1"/>
          <p:nvPr/>
        </p:nvSpPr>
        <p:spPr>
          <a:xfrm>
            <a:off x="882850" y="1673300"/>
            <a:ext cx="7065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7200">
                <a:solidFill>
                  <a:srgbClr val="FFFF00"/>
                </a:solidFill>
                <a:latin typeface="Indie Flower"/>
                <a:ea typeface="Indie Flower"/>
                <a:cs typeface="Indie Flower"/>
                <a:sym typeface="Indie Flower"/>
              </a:rPr>
              <a:t>Ten thousands wishes?</a:t>
            </a:r>
            <a:endParaRPr sz="7200">
              <a:solidFill>
                <a:srgbClr val="FFFF00"/>
              </a:solidFill>
              <a:latin typeface="Indie Flower"/>
              <a:ea typeface="Indie Flower"/>
              <a:cs typeface="Indie Flower"/>
              <a:sym typeface="Indie Flow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1A1A1A"/>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